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8.jpeg" ContentType="image/jpeg"/>
  <Override PartName="/ppt/media/image7.png" ContentType="image/png"/>
  <Override PartName="/ppt/media/image9.png" ContentType="image/png"/>
  <Override PartName="/ppt/media/image10.png" ContentType="image/png"/>
  <Override PartName="/ppt/media/image11.png" ContentType="image/png"/>
  <Override PartName="/ppt/media/image12.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4"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6" name="PlaceHolder 2"/>
          <p:cNvSpPr>
            <a:spLocks noGrp="1"/>
          </p:cNvSpPr>
          <p:nvPr>
            <p:ph type="body"/>
          </p:nvPr>
        </p:nvSpPr>
        <p:spPr>
          <a:xfrm>
            <a:off x="504000" y="1768680"/>
            <a:ext cx="907200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8"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9"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3168000"/>
            <a:ext cx="9071280" cy="585036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3"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4"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
        <p:nvSpPr>
          <p:cNvPr id="15"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7"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18"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9" name="PlaceHolder 4"/>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21"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22"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23" name="PlaceHolder 4"/>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25" name="PlaceHolder 2"/>
          <p:cNvSpPr>
            <a:spLocks noGrp="1"/>
          </p:cNvSpPr>
          <p:nvPr>
            <p:ph type="body"/>
          </p:nvPr>
        </p:nvSpPr>
        <p:spPr>
          <a:xfrm>
            <a:off x="504000" y="1768680"/>
            <a:ext cx="9072000" cy="2090880"/>
          </a:xfrm>
          <a:prstGeom prst="rect">
            <a:avLst/>
          </a:prstGeom>
        </p:spPr>
        <p:txBody>
          <a:bodyPr lIns="0" rIns="0" tIns="0" bIns="0">
            <a:normAutofit/>
          </a:bodyPr>
          <a:p>
            <a:endParaRPr b="0" lang="el-GR" sz="3200" spc="-1" strike="noStrike">
              <a:latin typeface="Arial"/>
            </a:endParaRPr>
          </a:p>
        </p:txBody>
      </p:sp>
      <p:sp>
        <p:nvSpPr>
          <p:cNvPr id="26" name="PlaceHolder 3"/>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28"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29"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30"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
        <p:nvSpPr>
          <p:cNvPr id="31" name="PlaceHolder 5"/>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33" name="PlaceHolder 2"/>
          <p:cNvSpPr>
            <a:spLocks noGrp="1"/>
          </p:cNvSpPr>
          <p:nvPr>
            <p:ph type="body"/>
          </p:nvPr>
        </p:nvSpPr>
        <p:spPr>
          <a:xfrm>
            <a:off x="504000" y="1768680"/>
            <a:ext cx="2921040" cy="2090880"/>
          </a:xfrm>
          <a:prstGeom prst="rect">
            <a:avLst/>
          </a:prstGeom>
        </p:spPr>
        <p:txBody>
          <a:bodyPr lIns="0" rIns="0" tIns="0" bIns="0">
            <a:normAutofit/>
          </a:bodyPr>
          <a:p>
            <a:endParaRPr b="0" lang="el-GR" sz="3200" spc="-1" strike="noStrike">
              <a:latin typeface="Arial"/>
            </a:endParaRPr>
          </a:p>
        </p:txBody>
      </p:sp>
      <p:sp>
        <p:nvSpPr>
          <p:cNvPr id="34" name="PlaceHolder 3"/>
          <p:cNvSpPr>
            <a:spLocks noGrp="1"/>
          </p:cNvSpPr>
          <p:nvPr>
            <p:ph type="body"/>
          </p:nvPr>
        </p:nvSpPr>
        <p:spPr>
          <a:xfrm>
            <a:off x="3571560" y="1768680"/>
            <a:ext cx="2921040" cy="2090880"/>
          </a:xfrm>
          <a:prstGeom prst="rect">
            <a:avLst/>
          </a:prstGeom>
        </p:spPr>
        <p:txBody>
          <a:bodyPr lIns="0" rIns="0" tIns="0" bIns="0">
            <a:normAutofit/>
          </a:bodyPr>
          <a:p>
            <a:endParaRPr b="0" lang="el-GR" sz="3200" spc="-1" strike="noStrike">
              <a:latin typeface="Arial"/>
            </a:endParaRPr>
          </a:p>
        </p:txBody>
      </p:sp>
      <p:sp>
        <p:nvSpPr>
          <p:cNvPr id="35" name="PlaceHolder 4"/>
          <p:cNvSpPr>
            <a:spLocks noGrp="1"/>
          </p:cNvSpPr>
          <p:nvPr>
            <p:ph type="body"/>
          </p:nvPr>
        </p:nvSpPr>
        <p:spPr>
          <a:xfrm>
            <a:off x="6639120" y="1768680"/>
            <a:ext cx="2921040" cy="2090880"/>
          </a:xfrm>
          <a:prstGeom prst="rect">
            <a:avLst/>
          </a:prstGeom>
        </p:spPr>
        <p:txBody>
          <a:bodyPr lIns="0" rIns="0" tIns="0" bIns="0">
            <a:normAutofit/>
          </a:bodyPr>
          <a:p>
            <a:endParaRPr b="0" lang="el-GR" sz="3200" spc="-1" strike="noStrike">
              <a:latin typeface="Arial"/>
            </a:endParaRPr>
          </a:p>
        </p:txBody>
      </p:sp>
      <p:sp>
        <p:nvSpPr>
          <p:cNvPr id="36" name="PlaceHolder 5"/>
          <p:cNvSpPr>
            <a:spLocks noGrp="1"/>
          </p:cNvSpPr>
          <p:nvPr>
            <p:ph type="body"/>
          </p:nvPr>
        </p:nvSpPr>
        <p:spPr>
          <a:xfrm>
            <a:off x="504000" y="4058640"/>
            <a:ext cx="2921040" cy="2090880"/>
          </a:xfrm>
          <a:prstGeom prst="rect">
            <a:avLst/>
          </a:prstGeom>
        </p:spPr>
        <p:txBody>
          <a:bodyPr lIns="0" rIns="0" tIns="0" bIns="0">
            <a:normAutofit/>
          </a:bodyPr>
          <a:p>
            <a:endParaRPr b="0" lang="el-GR" sz="3200" spc="-1" strike="noStrike">
              <a:latin typeface="Arial"/>
            </a:endParaRPr>
          </a:p>
        </p:txBody>
      </p:sp>
      <p:sp>
        <p:nvSpPr>
          <p:cNvPr id="37" name="PlaceHolder 6"/>
          <p:cNvSpPr>
            <a:spLocks noGrp="1"/>
          </p:cNvSpPr>
          <p:nvPr>
            <p:ph type="body"/>
          </p:nvPr>
        </p:nvSpPr>
        <p:spPr>
          <a:xfrm>
            <a:off x="3571560" y="4058640"/>
            <a:ext cx="2921040" cy="2090880"/>
          </a:xfrm>
          <a:prstGeom prst="rect">
            <a:avLst/>
          </a:prstGeom>
        </p:spPr>
        <p:txBody>
          <a:bodyPr lIns="0" rIns="0" tIns="0" bIns="0">
            <a:normAutofit/>
          </a:bodyPr>
          <a:p>
            <a:endParaRPr b="0" lang="el-GR" sz="3200" spc="-1" strike="noStrike">
              <a:latin typeface="Arial"/>
            </a:endParaRPr>
          </a:p>
        </p:txBody>
      </p:sp>
      <p:sp>
        <p:nvSpPr>
          <p:cNvPr id="38" name="PlaceHolder 7"/>
          <p:cNvSpPr>
            <a:spLocks noGrp="1"/>
          </p:cNvSpPr>
          <p:nvPr>
            <p:ph type="body"/>
          </p:nvPr>
        </p:nvSpPr>
        <p:spPr>
          <a:xfrm>
            <a:off x="6639120" y="4058640"/>
            <a:ext cx="292104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43"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45" name="PlaceHolder 2"/>
          <p:cNvSpPr>
            <a:spLocks noGrp="1"/>
          </p:cNvSpPr>
          <p:nvPr>
            <p:ph type="body"/>
          </p:nvPr>
        </p:nvSpPr>
        <p:spPr>
          <a:xfrm>
            <a:off x="504000" y="1768680"/>
            <a:ext cx="907200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47"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48"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504000" y="3168000"/>
            <a:ext cx="9071280" cy="585036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52"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53"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
        <p:nvSpPr>
          <p:cNvPr id="54"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56"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57"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58" name="PlaceHolder 4"/>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60"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61"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62" name="PlaceHolder 4"/>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64" name="PlaceHolder 2"/>
          <p:cNvSpPr>
            <a:spLocks noGrp="1"/>
          </p:cNvSpPr>
          <p:nvPr>
            <p:ph type="body"/>
          </p:nvPr>
        </p:nvSpPr>
        <p:spPr>
          <a:xfrm>
            <a:off x="504000" y="1768680"/>
            <a:ext cx="9072000" cy="2090880"/>
          </a:xfrm>
          <a:prstGeom prst="rect">
            <a:avLst/>
          </a:prstGeom>
        </p:spPr>
        <p:txBody>
          <a:bodyPr lIns="0" rIns="0" tIns="0" bIns="0">
            <a:normAutofit/>
          </a:bodyPr>
          <a:p>
            <a:endParaRPr b="0" lang="el-GR" sz="3200" spc="-1" strike="noStrike">
              <a:latin typeface="Arial"/>
            </a:endParaRPr>
          </a:p>
        </p:txBody>
      </p:sp>
      <p:sp>
        <p:nvSpPr>
          <p:cNvPr id="65" name="PlaceHolder 3"/>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67"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68"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69"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
        <p:nvSpPr>
          <p:cNvPr id="70" name="PlaceHolder 5"/>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72" name="PlaceHolder 2"/>
          <p:cNvSpPr>
            <a:spLocks noGrp="1"/>
          </p:cNvSpPr>
          <p:nvPr>
            <p:ph type="body"/>
          </p:nvPr>
        </p:nvSpPr>
        <p:spPr>
          <a:xfrm>
            <a:off x="504000" y="1768680"/>
            <a:ext cx="2921040" cy="2090880"/>
          </a:xfrm>
          <a:prstGeom prst="rect">
            <a:avLst/>
          </a:prstGeom>
        </p:spPr>
        <p:txBody>
          <a:bodyPr lIns="0" rIns="0" tIns="0" bIns="0">
            <a:normAutofit/>
          </a:bodyPr>
          <a:p>
            <a:endParaRPr b="0" lang="el-GR" sz="3200" spc="-1" strike="noStrike">
              <a:latin typeface="Arial"/>
            </a:endParaRPr>
          </a:p>
        </p:txBody>
      </p:sp>
      <p:sp>
        <p:nvSpPr>
          <p:cNvPr id="73" name="PlaceHolder 3"/>
          <p:cNvSpPr>
            <a:spLocks noGrp="1"/>
          </p:cNvSpPr>
          <p:nvPr>
            <p:ph type="body"/>
          </p:nvPr>
        </p:nvSpPr>
        <p:spPr>
          <a:xfrm>
            <a:off x="3571560" y="1768680"/>
            <a:ext cx="2921040" cy="2090880"/>
          </a:xfrm>
          <a:prstGeom prst="rect">
            <a:avLst/>
          </a:prstGeom>
        </p:spPr>
        <p:txBody>
          <a:bodyPr lIns="0" rIns="0" tIns="0" bIns="0">
            <a:normAutofit/>
          </a:bodyPr>
          <a:p>
            <a:endParaRPr b="0" lang="el-GR" sz="3200" spc="-1" strike="noStrike">
              <a:latin typeface="Arial"/>
            </a:endParaRPr>
          </a:p>
        </p:txBody>
      </p:sp>
      <p:sp>
        <p:nvSpPr>
          <p:cNvPr id="74" name="PlaceHolder 4"/>
          <p:cNvSpPr>
            <a:spLocks noGrp="1"/>
          </p:cNvSpPr>
          <p:nvPr>
            <p:ph type="body"/>
          </p:nvPr>
        </p:nvSpPr>
        <p:spPr>
          <a:xfrm>
            <a:off x="6639120" y="1768680"/>
            <a:ext cx="2921040" cy="2090880"/>
          </a:xfrm>
          <a:prstGeom prst="rect">
            <a:avLst/>
          </a:prstGeom>
        </p:spPr>
        <p:txBody>
          <a:bodyPr lIns="0" rIns="0" tIns="0" bIns="0">
            <a:normAutofit/>
          </a:bodyPr>
          <a:p>
            <a:endParaRPr b="0" lang="el-GR" sz="3200" spc="-1" strike="noStrike">
              <a:latin typeface="Arial"/>
            </a:endParaRPr>
          </a:p>
        </p:txBody>
      </p:sp>
      <p:sp>
        <p:nvSpPr>
          <p:cNvPr id="75" name="PlaceHolder 5"/>
          <p:cNvSpPr>
            <a:spLocks noGrp="1"/>
          </p:cNvSpPr>
          <p:nvPr>
            <p:ph type="body"/>
          </p:nvPr>
        </p:nvSpPr>
        <p:spPr>
          <a:xfrm>
            <a:off x="504000" y="4058640"/>
            <a:ext cx="2921040" cy="2090880"/>
          </a:xfrm>
          <a:prstGeom prst="rect">
            <a:avLst/>
          </a:prstGeom>
        </p:spPr>
        <p:txBody>
          <a:bodyPr lIns="0" rIns="0" tIns="0" bIns="0">
            <a:normAutofit/>
          </a:bodyPr>
          <a:p>
            <a:endParaRPr b="0" lang="el-GR" sz="3200" spc="-1" strike="noStrike">
              <a:latin typeface="Arial"/>
            </a:endParaRPr>
          </a:p>
        </p:txBody>
      </p:sp>
      <p:sp>
        <p:nvSpPr>
          <p:cNvPr id="76" name="PlaceHolder 6"/>
          <p:cNvSpPr>
            <a:spLocks noGrp="1"/>
          </p:cNvSpPr>
          <p:nvPr>
            <p:ph type="body"/>
          </p:nvPr>
        </p:nvSpPr>
        <p:spPr>
          <a:xfrm>
            <a:off x="3571560" y="4058640"/>
            <a:ext cx="2921040" cy="2090880"/>
          </a:xfrm>
          <a:prstGeom prst="rect">
            <a:avLst/>
          </a:prstGeom>
        </p:spPr>
        <p:txBody>
          <a:bodyPr lIns="0" rIns="0" tIns="0" bIns="0">
            <a:normAutofit/>
          </a:bodyPr>
          <a:p>
            <a:endParaRPr b="0" lang="el-GR" sz="3200" spc="-1" strike="noStrike">
              <a:latin typeface="Arial"/>
            </a:endParaRPr>
          </a:p>
        </p:txBody>
      </p:sp>
      <p:sp>
        <p:nvSpPr>
          <p:cNvPr id="77" name="PlaceHolder 7"/>
          <p:cNvSpPr>
            <a:spLocks noGrp="1"/>
          </p:cNvSpPr>
          <p:nvPr>
            <p:ph type="body"/>
          </p:nvPr>
        </p:nvSpPr>
        <p:spPr>
          <a:xfrm>
            <a:off x="6639120" y="4058640"/>
            <a:ext cx="292104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82"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84" name="PlaceHolder 2"/>
          <p:cNvSpPr>
            <a:spLocks noGrp="1"/>
          </p:cNvSpPr>
          <p:nvPr>
            <p:ph type="body"/>
          </p:nvPr>
        </p:nvSpPr>
        <p:spPr>
          <a:xfrm>
            <a:off x="504000" y="1768680"/>
            <a:ext cx="907200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86"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87"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504000" y="3168000"/>
            <a:ext cx="9071280" cy="585036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91"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92"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
        <p:nvSpPr>
          <p:cNvPr id="93"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95"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96"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97" name="PlaceHolder 4"/>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99"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00"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01" name="PlaceHolder 4"/>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03" name="PlaceHolder 2"/>
          <p:cNvSpPr>
            <a:spLocks noGrp="1"/>
          </p:cNvSpPr>
          <p:nvPr>
            <p:ph type="body"/>
          </p:nvPr>
        </p:nvSpPr>
        <p:spPr>
          <a:xfrm>
            <a:off x="504000" y="1768680"/>
            <a:ext cx="9072000" cy="2090880"/>
          </a:xfrm>
          <a:prstGeom prst="rect">
            <a:avLst/>
          </a:prstGeom>
        </p:spPr>
        <p:txBody>
          <a:bodyPr lIns="0" rIns="0" tIns="0" bIns="0">
            <a:normAutofit/>
          </a:bodyPr>
          <a:p>
            <a:endParaRPr b="0" lang="el-GR" sz="3200" spc="-1" strike="noStrike">
              <a:latin typeface="Arial"/>
            </a:endParaRPr>
          </a:p>
        </p:txBody>
      </p:sp>
      <p:sp>
        <p:nvSpPr>
          <p:cNvPr id="104" name="PlaceHolder 3"/>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06"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07"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08"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
        <p:nvSpPr>
          <p:cNvPr id="109" name="PlaceHolder 5"/>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11" name="PlaceHolder 2"/>
          <p:cNvSpPr>
            <a:spLocks noGrp="1"/>
          </p:cNvSpPr>
          <p:nvPr>
            <p:ph type="body"/>
          </p:nvPr>
        </p:nvSpPr>
        <p:spPr>
          <a:xfrm>
            <a:off x="504000" y="1768680"/>
            <a:ext cx="2921040" cy="2090880"/>
          </a:xfrm>
          <a:prstGeom prst="rect">
            <a:avLst/>
          </a:prstGeom>
        </p:spPr>
        <p:txBody>
          <a:bodyPr lIns="0" rIns="0" tIns="0" bIns="0">
            <a:normAutofit/>
          </a:bodyPr>
          <a:p>
            <a:endParaRPr b="0" lang="el-GR" sz="3200" spc="-1" strike="noStrike">
              <a:latin typeface="Arial"/>
            </a:endParaRPr>
          </a:p>
        </p:txBody>
      </p:sp>
      <p:sp>
        <p:nvSpPr>
          <p:cNvPr id="112" name="PlaceHolder 3"/>
          <p:cNvSpPr>
            <a:spLocks noGrp="1"/>
          </p:cNvSpPr>
          <p:nvPr>
            <p:ph type="body"/>
          </p:nvPr>
        </p:nvSpPr>
        <p:spPr>
          <a:xfrm>
            <a:off x="3571560" y="1768680"/>
            <a:ext cx="2921040" cy="2090880"/>
          </a:xfrm>
          <a:prstGeom prst="rect">
            <a:avLst/>
          </a:prstGeom>
        </p:spPr>
        <p:txBody>
          <a:bodyPr lIns="0" rIns="0" tIns="0" bIns="0">
            <a:normAutofit/>
          </a:bodyPr>
          <a:p>
            <a:endParaRPr b="0" lang="el-GR" sz="3200" spc="-1" strike="noStrike">
              <a:latin typeface="Arial"/>
            </a:endParaRPr>
          </a:p>
        </p:txBody>
      </p:sp>
      <p:sp>
        <p:nvSpPr>
          <p:cNvPr id="113" name="PlaceHolder 4"/>
          <p:cNvSpPr>
            <a:spLocks noGrp="1"/>
          </p:cNvSpPr>
          <p:nvPr>
            <p:ph type="body"/>
          </p:nvPr>
        </p:nvSpPr>
        <p:spPr>
          <a:xfrm>
            <a:off x="6639120" y="1768680"/>
            <a:ext cx="2921040" cy="2090880"/>
          </a:xfrm>
          <a:prstGeom prst="rect">
            <a:avLst/>
          </a:prstGeom>
        </p:spPr>
        <p:txBody>
          <a:bodyPr lIns="0" rIns="0" tIns="0" bIns="0">
            <a:normAutofit/>
          </a:bodyPr>
          <a:p>
            <a:endParaRPr b="0" lang="el-GR" sz="3200" spc="-1" strike="noStrike">
              <a:latin typeface="Arial"/>
            </a:endParaRPr>
          </a:p>
        </p:txBody>
      </p:sp>
      <p:sp>
        <p:nvSpPr>
          <p:cNvPr id="114" name="PlaceHolder 5"/>
          <p:cNvSpPr>
            <a:spLocks noGrp="1"/>
          </p:cNvSpPr>
          <p:nvPr>
            <p:ph type="body"/>
          </p:nvPr>
        </p:nvSpPr>
        <p:spPr>
          <a:xfrm>
            <a:off x="504000" y="4058640"/>
            <a:ext cx="2921040" cy="2090880"/>
          </a:xfrm>
          <a:prstGeom prst="rect">
            <a:avLst/>
          </a:prstGeom>
        </p:spPr>
        <p:txBody>
          <a:bodyPr lIns="0" rIns="0" tIns="0" bIns="0">
            <a:normAutofit/>
          </a:bodyPr>
          <a:p>
            <a:endParaRPr b="0" lang="el-GR" sz="3200" spc="-1" strike="noStrike">
              <a:latin typeface="Arial"/>
            </a:endParaRPr>
          </a:p>
        </p:txBody>
      </p:sp>
      <p:sp>
        <p:nvSpPr>
          <p:cNvPr id="115" name="PlaceHolder 6"/>
          <p:cNvSpPr>
            <a:spLocks noGrp="1"/>
          </p:cNvSpPr>
          <p:nvPr>
            <p:ph type="body"/>
          </p:nvPr>
        </p:nvSpPr>
        <p:spPr>
          <a:xfrm>
            <a:off x="3571560" y="4058640"/>
            <a:ext cx="2921040" cy="2090880"/>
          </a:xfrm>
          <a:prstGeom prst="rect">
            <a:avLst/>
          </a:prstGeom>
        </p:spPr>
        <p:txBody>
          <a:bodyPr lIns="0" rIns="0" tIns="0" bIns="0">
            <a:normAutofit/>
          </a:bodyPr>
          <a:p>
            <a:endParaRPr b="0" lang="el-GR" sz="3200" spc="-1" strike="noStrike">
              <a:latin typeface="Arial"/>
            </a:endParaRPr>
          </a:p>
        </p:txBody>
      </p:sp>
      <p:sp>
        <p:nvSpPr>
          <p:cNvPr id="116" name="PlaceHolder 7"/>
          <p:cNvSpPr>
            <a:spLocks noGrp="1"/>
          </p:cNvSpPr>
          <p:nvPr>
            <p:ph type="body"/>
          </p:nvPr>
        </p:nvSpPr>
        <p:spPr>
          <a:xfrm>
            <a:off x="6639120" y="4058640"/>
            <a:ext cx="292104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1"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22"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24" name="PlaceHolder 2"/>
          <p:cNvSpPr>
            <a:spLocks noGrp="1"/>
          </p:cNvSpPr>
          <p:nvPr>
            <p:ph type="body"/>
          </p:nvPr>
        </p:nvSpPr>
        <p:spPr>
          <a:xfrm>
            <a:off x="504000" y="1768680"/>
            <a:ext cx="907200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26"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127"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9" name="PlaceHolder 1"/>
          <p:cNvSpPr>
            <a:spLocks noGrp="1"/>
          </p:cNvSpPr>
          <p:nvPr>
            <p:ph type="subTitle"/>
          </p:nvPr>
        </p:nvSpPr>
        <p:spPr>
          <a:xfrm>
            <a:off x="504000" y="3168000"/>
            <a:ext cx="9071280" cy="585036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31"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32"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
        <p:nvSpPr>
          <p:cNvPr id="133"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35"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136"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37" name="PlaceHolder 4"/>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39"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40"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41" name="PlaceHolder 4"/>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43" name="PlaceHolder 2"/>
          <p:cNvSpPr>
            <a:spLocks noGrp="1"/>
          </p:cNvSpPr>
          <p:nvPr>
            <p:ph type="body"/>
          </p:nvPr>
        </p:nvSpPr>
        <p:spPr>
          <a:xfrm>
            <a:off x="504000" y="1768680"/>
            <a:ext cx="9072000" cy="2090880"/>
          </a:xfrm>
          <a:prstGeom prst="rect">
            <a:avLst/>
          </a:prstGeom>
        </p:spPr>
        <p:txBody>
          <a:bodyPr lIns="0" rIns="0" tIns="0" bIns="0">
            <a:normAutofit/>
          </a:bodyPr>
          <a:p>
            <a:endParaRPr b="0" lang="el-GR" sz="3200" spc="-1" strike="noStrike">
              <a:latin typeface="Arial"/>
            </a:endParaRPr>
          </a:p>
        </p:txBody>
      </p:sp>
      <p:sp>
        <p:nvSpPr>
          <p:cNvPr id="144" name="PlaceHolder 3"/>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46"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47"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48"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
        <p:nvSpPr>
          <p:cNvPr id="149" name="PlaceHolder 5"/>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51" name="PlaceHolder 2"/>
          <p:cNvSpPr>
            <a:spLocks noGrp="1"/>
          </p:cNvSpPr>
          <p:nvPr>
            <p:ph type="body"/>
          </p:nvPr>
        </p:nvSpPr>
        <p:spPr>
          <a:xfrm>
            <a:off x="504000" y="1768680"/>
            <a:ext cx="2921040" cy="2090880"/>
          </a:xfrm>
          <a:prstGeom prst="rect">
            <a:avLst/>
          </a:prstGeom>
        </p:spPr>
        <p:txBody>
          <a:bodyPr lIns="0" rIns="0" tIns="0" bIns="0">
            <a:normAutofit/>
          </a:bodyPr>
          <a:p>
            <a:endParaRPr b="0" lang="el-GR" sz="3200" spc="-1" strike="noStrike">
              <a:latin typeface="Arial"/>
            </a:endParaRPr>
          </a:p>
        </p:txBody>
      </p:sp>
      <p:sp>
        <p:nvSpPr>
          <p:cNvPr id="152" name="PlaceHolder 3"/>
          <p:cNvSpPr>
            <a:spLocks noGrp="1"/>
          </p:cNvSpPr>
          <p:nvPr>
            <p:ph type="body"/>
          </p:nvPr>
        </p:nvSpPr>
        <p:spPr>
          <a:xfrm>
            <a:off x="3571560" y="1768680"/>
            <a:ext cx="2921040" cy="2090880"/>
          </a:xfrm>
          <a:prstGeom prst="rect">
            <a:avLst/>
          </a:prstGeom>
        </p:spPr>
        <p:txBody>
          <a:bodyPr lIns="0" rIns="0" tIns="0" bIns="0">
            <a:normAutofit/>
          </a:bodyPr>
          <a:p>
            <a:endParaRPr b="0" lang="el-GR" sz="3200" spc="-1" strike="noStrike">
              <a:latin typeface="Arial"/>
            </a:endParaRPr>
          </a:p>
        </p:txBody>
      </p:sp>
      <p:sp>
        <p:nvSpPr>
          <p:cNvPr id="153" name="PlaceHolder 4"/>
          <p:cNvSpPr>
            <a:spLocks noGrp="1"/>
          </p:cNvSpPr>
          <p:nvPr>
            <p:ph type="body"/>
          </p:nvPr>
        </p:nvSpPr>
        <p:spPr>
          <a:xfrm>
            <a:off x="6639120" y="1768680"/>
            <a:ext cx="2921040" cy="2090880"/>
          </a:xfrm>
          <a:prstGeom prst="rect">
            <a:avLst/>
          </a:prstGeom>
        </p:spPr>
        <p:txBody>
          <a:bodyPr lIns="0" rIns="0" tIns="0" bIns="0">
            <a:normAutofit/>
          </a:bodyPr>
          <a:p>
            <a:endParaRPr b="0" lang="el-GR" sz="3200" spc="-1" strike="noStrike">
              <a:latin typeface="Arial"/>
            </a:endParaRPr>
          </a:p>
        </p:txBody>
      </p:sp>
      <p:sp>
        <p:nvSpPr>
          <p:cNvPr id="154" name="PlaceHolder 5"/>
          <p:cNvSpPr>
            <a:spLocks noGrp="1"/>
          </p:cNvSpPr>
          <p:nvPr>
            <p:ph type="body"/>
          </p:nvPr>
        </p:nvSpPr>
        <p:spPr>
          <a:xfrm>
            <a:off x="504000" y="4058640"/>
            <a:ext cx="2921040" cy="2090880"/>
          </a:xfrm>
          <a:prstGeom prst="rect">
            <a:avLst/>
          </a:prstGeom>
        </p:spPr>
        <p:txBody>
          <a:bodyPr lIns="0" rIns="0" tIns="0" bIns="0">
            <a:normAutofit/>
          </a:bodyPr>
          <a:p>
            <a:endParaRPr b="0" lang="el-GR" sz="3200" spc="-1" strike="noStrike">
              <a:latin typeface="Arial"/>
            </a:endParaRPr>
          </a:p>
        </p:txBody>
      </p:sp>
      <p:sp>
        <p:nvSpPr>
          <p:cNvPr id="155" name="PlaceHolder 6"/>
          <p:cNvSpPr>
            <a:spLocks noGrp="1"/>
          </p:cNvSpPr>
          <p:nvPr>
            <p:ph type="body"/>
          </p:nvPr>
        </p:nvSpPr>
        <p:spPr>
          <a:xfrm>
            <a:off x="3571560" y="4058640"/>
            <a:ext cx="2921040" cy="2090880"/>
          </a:xfrm>
          <a:prstGeom prst="rect">
            <a:avLst/>
          </a:prstGeom>
        </p:spPr>
        <p:txBody>
          <a:bodyPr lIns="0" rIns="0" tIns="0" bIns="0">
            <a:normAutofit/>
          </a:bodyPr>
          <a:p>
            <a:endParaRPr b="0" lang="el-GR" sz="3200" spc="-1" strike="noStrike">
              <a:latin typeface="Arial"/>
            </a:endParaRPr>
          </a:p>
        </p:txBody>
      </p:sp>
      <p:sp>
        <p:nvSpPr>
          <p:cNvPr id="156" name="PlaceHolder 7"/>
          <p:cNvSpPr>
            <a:spLocks noGrp="1"/>
          </p:cNvSpPr>
          <p:nvPr>
            <p:ph type="body"/>
          </p:nvPr>
        </p:nvSpPr>
        <p:spPr>
          <a:xfrm>
            <a:off x="6639120" y="4058640"/>
            <a:ext cx="292104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0"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61"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63" name="PlaceHolder 2"/>
          <p:cNvSpPr>
            <a:spLocks noGrp="1"/>
          </p:cNvSpPr>
          <p:nvPr>
            <p:ph type="body"/>
          </p:nvPr>
        </p:nvSpPr>
        <p:spPr>
          <a:xfrm>
            <a:off x="504000" y="1768680"/>
            <a:ext cx="907200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65"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166"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8" name="PlaceHolder 1"/>
          <p:cNvSpPr>
            <a:spLocks noGrp="1"/>
          </p:cNvSpPr>
          <p:nvPr>
            <p:ph type="subTitle"/>
          </p:nvPr>
        </p:nvSpPr>
        <p:spPr>
          <a:xfrm>
            <a:off x="504000" y="3168000"/>
            <a:ext cx="9071280" cy="585036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70"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71" name="PlaceHolder 3"/>
          <p:cNvSpPr>
            <a:spLocks noGrp="1"/>
          </p:cNvSpPr>
          <p:nvPr>
            <p:ph type="body"/>
          </p:nvPr>
        </p:nvSpPr>
        <p:spPr>
          <a:xfrm>
            <a:off x="5152680" y="1768680"/>
            <a:ext cx="4426920" cy="4384080"/>
          </a:xfrm>
          <a:prstGeom prst="rect">
            <a:avLst/>
          </a:prstGeom>
        </p:spPr>
        <p:txBody>
          <a:bodyPr lIns="0" rIns="0" tIns="0" bIns="0">
            <a:normAutofit/>
          </a:bodyPr>
          <a:p>
            <a:endParaRPr b="0" lang="el-GR" sz="3200" spc="-1" strike="noStrike">
              <a:latin typeface="Arial"/>
            </a:endParaRPr>
          </a:p>
        </p:txBody>
      </p:sp>
      <p:sp>
        <p:nvSpPr>
          <p:cNvPr id="172"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74" name="PlaceHolder 2"/>
          <p:cNvSpPr>
            <a:spLocks noGrp="1"/>
          </p:cNvSpPr>
          <p:nvPr>
            <p:ph type="body"/>
          </p:nvPr>
        </p:nvSpPr>
        <p:spPr>
          <a:xfrm>
            <a:off x="504000" y="1768680"/>
            <a:ext cx="4426920" cy="4384080"/>
          </a:xfrm>
          <a:prstGeom prst="rect">
            <a:avLst/>
          </a:prstGeom>
        </p:spPr>
        <p:txBody>
          <a:bodyPr lIns="0" rIns="0" tIns="0" bIns="0">
            <a:normAutofit/>
          </a:bodyPr>
          <a:p>
            <a:endParaRPr b="0" lang="el-GR" sz="3200" spc="-1" strike="noStrike">
              <a:latin typeface="Arial"/>
            </a:endParaRPr>
          </a:p>
        </p:txBody>
      </p:sp>
      <p:sp>
        <p:nvSpPr>
          <p:cNvPr id="175"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76" name="PlaceHolder 4"/>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78"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79"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80" name="PlaceHolder 4"/>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82" name="PlaceHolder 2"/>
          <p:cNvSpPr>
            <a:spLocks noGrp="1"/>
          </p:cNvSpPr>
          <p:nvPr>
            <p:ph type="body"/>
          </p:nvPr>
        </p:nvSpPr>
        <p:spPr>
          <a:xfrm>
            <a:off x="504000" y="1768680"/>
            <a:ext cx="9072000" cy="2090880"/>
          </a:xfrm>
          <a:prstGeom prst="rect">
            <a:avLst/>
          </a:prstGeom>
        </p:spPr>
        <p:txBody>
          <a:bodyPr lIns="0" rIns="0" tIns="0" bIns="0">
            <a:normAutofit/>
          </a:bodyPr>
          <a:p>
            <a:endParaRPr b="0" lang="el-GR" sz="3200" spc="-1" strike="noStrike">
              <a:latin typeface="Arial"/>
            </a:endParaRPr>
          </a:p>
        </p:txBody>
      </p:sp>
      <p:sp>
        <p:nvSpPr>
          <p:cNvPr id="183" name="PlaceHolder 3"/>
          <p:cNvSpPr>
            <a:spLocks noGrp="1"/>
          </p:cNvSpPr>
          <p:nvPr>
            <p:ph type="body"/>
          </p:nvPr>
        </p:nvSpPr>
        <p:spPr>
          <a:xfrm>
            <a:off x="504000" y="4058640"/>
            <a:ext cx="907200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85" name="PlaceHolder 2"/>
          <p:cNvSpPr>
            <a:spLocks noGrp="1"/>
          </p:cNvSpPr>
          <p:nvPr>
            <p:ph type="body"/>
          </p:nvPr>
        </p:nvSpPr>
        <p:spPr>
          <a:xfrm>
            <a:off x="504000" y="1768680"/>
            <a:ext cx="4426920" cy="2090880"/>
          </a:xfrm>
          <a:prstGeom prst="rect">
            <a:avLst/>
          </a:prstGeom>
        </p:spPr>
        <p:txBody>
          <a:bodyPr lIns="0" rIns="0" tIns="0" bIns="0">
            <a:normAutofit/>
          </a:bodyPr>
          <a:p>
            <a:endParaRPr b="0" lang="el-GR" sz="3200" spc="-1" strike="noStrike">
              <a:latin typeface="Arial"/>
            </a:endParaRPr>
          </a:p>
        </p:txBody>
      </p:sp>
      <p:sp>
        <p:nvSpPr>
          <p:cNvPr id="186" name="PlaceHolder 3"/>
          <p:cNvSpPr>
            <a:spLocks noGrp="1"/>
          </p:cNvSpPr>
          <p:nvPr>
            <p:ph type="body"/>
          </p:nvPr>
        </p:nvSpPr>
        <p:spPr>
          <a:xfrm>
            <a:off x="5152680" y="1768680"/>
            <a:ext cx="4426920" cy="2090880"/>
          </a:xfrm>
          <a:prstGeom prst="rect">
            <a:avLst/>
          </a:prstGeom>
        </p:spPr>
        <p:txBody>
          <a:bodyPr lIns="0" rIns="0" tIns="0" bIns="0">
            <a:normAutofit/>
          </a:bodyPr>
          <a:p>
            <a:endParaRPr b="0" lang="el-GR" sz="3200" spc="-1" strike="noStrike">
              <a:latin typeface="Arial"/>
            </a:endParaRPr>
          </a:p>
        </p:txBody>
      </p:sp>
      <p:sp>
        <p:nvSpPr>
          <p:cNvPr id="187" name="PlaceHolder 4"/>
          <p:cNvSpPr>
            <a:spLocks noGrp="1"/>
          </p:cNvSpPr>
          <p:nvPr>
            <p:ph type="body"/>
          </p:nvPr>
        </p:nvSpPr>
        <p:spPr>
          <a:xfrm>
            <a:off x="504000" y="4058640"/>
            <a:ext cx="4426920" cy="2090880"/>
          </a:xfrm>
          <a:prstGeom prst="rect">
            <a:avLst/>
          </a:prstGeom>
        </p:spPr>
        <p:txBody>
          <a:bodyPr lIns="0" rIns="0" tIns="0" bIns="0">
            <a:normAutofit/>
          </a:bodyPr>
          <a:p>
            <a:endParaRPr b="0" lang="el-GR" sz="3200" spc="-1" strike="noStrike">
              <a:latin typeface="Arial"/>
            </a:endParaRPr>
          </a:p>
        </p:txBody>
      </p:sp>
      <p:sp>
        <p:nvSpPr>
          <p:cNvPr id="188" name="PlaceHolder 5"/>
          <p:cNvSpPr>
            <a:spLocks noGrp="1"/>
          </p:cNvSpPr>
          <p:nvPr>
            <p:ph type="body"/>
          </p:nvPr>
        </p:nvSpPr>
        <p:spPr>
          <a:xfrm>
            <a:off x="5152680" y="4058640"/>
            <a:ext cx="4426920" cy="2090880"/>
          </a:xfrm>
          <a:prstGeom prst="rect">
            <a:avLst/>
          </a:prstGeom>
        </p:spPr>
        <p:txBody>
          <a:bodyPr lIns="0" rIns="0" tIns="0" bIns="0">
            <a:normAutofit/>
          </a:bodyPr>
          <a:p>
            <a:endParaRPr b="0" lang="el-GR"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3168000"/>
            <a:ext cx="9071280" cy="1261800"/>
          </a:xfrm>
          <a:prstGeom prst="rect">
            <a:avLst/>
          </a:prstGeom>
        </p:spPr>
        <p:txBody>
          <a:bodyPr lIns="0" rIns="0" tIns="0" bIns="0" anchor="ctr">
            <a:noAutofit/>
          </a:bodyPr>
          <a:p>
            <a:pPr algn="ctr"/>
            <a:endParaRPr b="0" lang="el-GR" sz="4400" spc="-1" strike="noStrike">
              <a:latin typeface="Arial"/>
            </a:endParaRPr>
          </a:p>
        </p:txBody>
      </p:sp>
      <p:sp>
        <p:nvSpPr>
          <p:cNvPr id="190" name="PlaceHolder 2"/>
          <p:cNvSpPr>
            <a:spLocks noGrp="1"/>
          </p:cNvSpPr>
          <p:nvPr>
            <p:ph type="body"/>
          </p:nvPr>
        </p:nvSpPr>
        <p:spPr>
          <a:xfrm>
            <a:off x="504000" y="1768680"/>
            <a:ext cx="2921040" cy="2090880"/>
          </a:xfrm>
          <a:prstGeom prst="rect">
            <a:avLst/>
          </a:prstGeom>
        </p:spPr>
        <p:txBody>
          <a:bodyPr lIns="0" rIns="0" tIns="0" bIns="0">
            <a:normAutofit/>
          </a:bodyPr>
          <a:p>
            <a:endParaRPr b="0" lang="el-GR" sz="3200" spc="-1" strike="noStrike">
              <a:latin typeface="Arial"/>
            </a:endParaRPr>
          </a:p>
        </p:txBody>
      </p:sp>
      <p:sp>
        <p:nvSpPr>
          <p:cNvPr id="191" name="PlaceHolder 3"/>
          <p:cNvSpPr>
            <a:spLocks noGrp="1"/>
          </p:cNvSpPr>
          <p:nvPr>
            <p:ph type="body"/>
          </p:nvPr>
        </p:nvSpPr>
        <p:spPr>
          <a:xfrm>
            <a:off x="3571560" y="1768680"/>
            <a:ext cx="2921040" cy="2090880"/>
          </a:xfrm>
          <a:prstGeom prst="rect">
            <a:avLst/>
          </a:prstGeom>
        </p:spPr>
        <p:txBody>
          <a:bodyPr lIns="0" rIns="0" tIns="0" bIns="0">
            <a:normAutofit/>
          </a:bodyPr>
          <a:p>
            <a:endParaRPr b="0" lang="el-GR" sz="3200" spc="-1" strike="noStrike">
              <a:latin typeface="Arial"/>
            </a:endParaRPr>
          </a:p>
        </p:txBody>
      </p:sp>
      <p:sp>
        <p:nvSpPr>
          <p:cNvPr id="192" name="PlaceHolder 4"/>
          <p:cNvSpPr>
            <a:spLocks noGrp="1"/>
          </p:cNvSpPr>
          <p:nvPr>
            <p:ph type="body"/>
          </p:nvPr>
        </p:nvSpPr>
        <p:spPr>
          <a:xfrm>
            <a:off x="6639120" y="1768680"/>
            <a:ext cx="2921040" cy="2090880"/>
          </a:xfrm>
          <a:prstGeom prst="rect">
            <a:avLst/>
          </a:prstGeom>
        </p:spPr>
        <p:txBody>
          <a:bodyPr lIns="0" rIns="0" tIns="0" bIns="0">
            <a:normAutofit/>
          </a:bodyPr>
          <a:p>
            <a:endParaRPr b="0" lang="el-GR" sz="3200" spc="-1" strike="noStrike">
              <a:latin typeface="Arial"/>
            </a:endParaRPr>
          </a:p>
        </p:txBody>
      </p:sp>
      <p:sp>
        <p:nvSpPr>
          <p:cNvPr id="193" name="PlaceHolder 5"/>
          <p:cNvSpPr>
            <a:spLocks noGrp="1"/>
          </p:cNvSpPr>
          <p:nvPr>
            <p:ph type="body"/>
          </p:nvPr>
        </p:nvSpPr>
        <p:spPr>
          <a:xfrm>
            <a:off x="504000" y="4058640"/>
            <a:ext cx="2921040" cy="2090880"/>
          </a:xfrm>
          <a:prstGeom prst="rect">
            <a:avLst/>
          </a:prstGeom>
        </p:spPr>
        <p:txBody>
          <a:bodyPr lIns="0" rIns="0" tIns="0" bIns="0">
            <a:normAutofit/>
          </a:bodyPr>
          <a:p>
            <a:endParaRPr b="0" lang="el-GR" sz="3200" spc="-1" strike="noStrike">
              <a:latin typeface="Arial"/>
            </a:endParaRPr>
          </a:p>
        </p:txBody>
      </p:sp>
      <p:sp>
        <p:nvSpPr>
          <p:cNvPr id="194" name="PlaceHolder 6"/>
          <p:cNvSpPr>
            <a:spLocks noGrp="1"/>
          </p:cNvSpPr>
          <p:nvPr>
            <p:ph type="body"/>
          </p:nvPr>
        </p:nvSpPr>
        <p:spPr>
          <a:xfrm>
            <a:off x="3571560" y="4058640"/>
            <a:ext cx="2921040" cy="2090880"/>
          </a:xfrm>
          <a:prstGeom prst="rect">
            <a:avLst/>
          </a:prstGeom>
        </p:spPr>
        <p:txBody>
          <a:bodyPr lIns="0" rIns="0" tIns="0" bIns="0">
            <a:normAutofit/>
          </a:bodyPr>
          <a:p>
            <a:endParaRPr b="0" lang="el-GR" sz="3200" spc="-1" strike="noStrike">
              <a:latin typeface="Arial"/>
            </a:endParaRPr>
          </a:p>
        </p:txBody>
      </p:sp>
      <p:sp>
        <p:nvSpPr>
          <p:cNvPr id="195" name="PlaceHolder 7"/>
          <p:cNvSpPr>
            <a:spLocks noGrp="1"/>
          </p:cNvSpPr>
          <p:nvPr>
            <p:ph type="body"/>
          </p:nvPr>
        </p:nvSpPr>
        <p:spPr>
          <a:xfrm>
            <a:off x="6639120" y="4058640"/>
            <a:ext cx="2921040" cy="2090880"/>
          </a:xfrm>
          <a:prstGeom prst="rect">
            <a:avLst/>
          </a:prstGeom>
        </p:spPr>
        <p:txBody>
          <a:bodyPr lIns="0" rIns="0" tIns="0" bIns="0">
            <a:normAutofit/>
          </a:bodyPr>
          <a:p>
            <a:endParaRPr b="0" lang="el-GR"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79640" cy="7559640"/>
          </a:xfrm>
          <a:prstGeom prst="rect">
            <a:avLst/>
          </a:prstGeom>
          <a:ln w="0">
            <a:noFill/>
          </a:ln>
        </p:spPr>
      </p:pic>
      <p:sp>
        <p:nvSpPr>
          <p:cNvPr id="1" name="PlaceHolder 1"/>
          <p:cNvSpPr>
            <a:spLocks noGrp="1"/>
          </p:cNvSpPr>
          <p:nvPr>
            <p:ph type="title"/>
          </p:nvPr>
        </p:nvSpPr>
        <p:spPr>
          <a:xfrm>
            <a:off x="504000" y="3168000"/>
            <a:ext cx="9071280" cy="1261800"/>
          </a:xfrm>
          <a:prstGeom prst="rect">
            <a:avLst/>
          </a:prstGeom>
        </p:spPr>
        <p:txBody>
          <a:bodyPr lIns="0" rIns="0" tIns="0" bIns="0" anchor="ctr">
            <a:normAutofit/>
          </a:bodyPr>
          <a:p>
            <a:pPr algn="ctr"/>
            <a:r>
              <a:rPr b="0" lang="el-GR" sz="1800" spc="-1" strike="noStrike">
                <a:latin typeface="Arial"/>
              </a:rPr>
              <a:t>Πατήστε για επεξεργασία της μορφής κειμένου του τίτλου</a:t>
            </a:r>
            <a:endParaRPr b="0" lang="el-GR" sz="1800" spc="-1" strike="noStrike">
              <a:latin typeface="Arial"/>
            </a:endParaRPr>
          </a:p>
        </p:txBody>
      </p:sp>
      <p:sp>
        <p:nvSpPr>
          <p:cNvPr id="2" name="PlaceHolder 2"/>
          <p:cNvSpPr>
            <a:spLocks noGrp="1"/>
          </p:cNvSpPr>
          <p:nvPr>
            <p:ph type="body"/>
          </p:nvPr>
        </p:nvSpPr>
        <p:spPr>
          <a:xfrm>
            <a:off x="504000" y="4752000"/>
            <a:ext cx="8869680" cy="2015640"/>
          </a:xfrm>
          <a:prstGeom prst="rect">
            <a:avLst/>
          </a:prstGeom>
        </p:spPr>
        <p:txBody>
          <a:bodyPr lIns="0" rIns="0" tIns="0" bIns="0">
            <a:normAutofit fontScale="85000"/>
          </a:bodyPr>
          <a:p>
            <a:pPr marL="432000" indent="-324000" algn="ctr">
              <a:spcBef>
                <a:spcPts val="1417"/>
              </a:spcBef>
              <a:buClr>
                <a:srgbClr val="000000"/>
              </a:buClr>
              <a:buSzPct val="45000"/>
              <a:buFont typeface="Wingdings" charset="2"/>
              <a:buChar char=""/>
            </a:pPr>
            <a:r>
              <a:rPr b="0" lang="el-GR" sz="1800" spc="-1" strike="noStrike">
                <a:latin typeface="Arial"/>
              </a:rPr>
              <a:t>Πατήστε για επεξεργασία της μορφής κειμένου διάρθρωσης</a:t>
            </a:r>
            <a:endParaRPr b="0" lang="el-GR" sz="1800" spc="-1" strike="noStrike">
              <a:latin typeface="Arial"/>
            </a:endParaRPr>
          </a:p>
          <a:p>
            <a:pPr lvl="1" marL="864000" indent="-324000" algn="ctr">
              <a:spcBef>
                <a:spcPts val="1134"/>
              </a:spcBef>
              <a:buClr>
                <a:srgbClr val="000000"/>
              </a:buClr>
              <a:buSzPct val="75000"/>
              <a:buFont typeface="Symbol" charset="2"/>
              <a:buChar char=""/>
            </a:pPr>
            <a:r>
              <a:rPr b="0" lang="el-GR" sz="1800" spc="-1" strike="noStrike">
                <a:latin typeface="Arial"/>
              </a:rPr>
              <a:t>Δεύτερο επίπεδο διάρθρωσης</a:t>
            </a:r>
            <a:endParaRPr b="0" lang="el-GR" sz="1800" spc="-1" strike="noStrike">
              <a:latin typeface="Arial"/>
            </a:endParaRPr>
          </a:p>
          <a:p>
            <a:pPr lvl="2" marL="1296000" indent="-288000" algn="ctr">
              <a:spcBef>
                <a:spcPts val="850"/>
              </a:spcBef>
              <a:buClr>
                <a:srgbClr val="000000"/>
              </a:buClr>
              <a:buSzPct val="45000"/>
              <a:buFont typeface="Wingdings" charset="2"/>
              <a:buChar char=""/>
            </a:pPr>
            <a:r>
              <a:rPr b="0" lang="el-GR" sz="1800" spc="-1" strike="noStrike">
                <a:latin typeface="Arial"/>
              </a:rPr>
              <a:t>Τρίτο επίπεδο διάρθρωσης</a:t>
            </a:r>
            <a:endParaRPr b="0" lang="el-GR" sz="1800" spc="-1" strike="noStrike">
              <a:latin typeface="Arial"/>
            </a:endParaRPr>
          </a:p>
          <a:p>
            <a:pPr lvl="3" marL="1728000" indent="-216000" algn="ctr">
              <a:spcBef>
                <a:spcPts val="567"/>
              </a:spcBef>
              <a:buClr>
                <a:srgbClr val="000000"/>
              </a:buClr>
              <a:buSzPct val="75000"/>
              <a:buFont typeface="Symbol" charset="2"/>
              <a:buChar char=""/>
            </a:pPr>
            <a:r>
              <a:rPr b="0" lang="el-GR" sz="1800" spc="-1" strike="noStrike">
                <a:latin typeface="Arial"/>
              </a:rPr>
              <a:t>Τέταρτο επίπεδο διάρθρωσης</a:t>
            </a:r>
            <a:endParaRPr b="0" lang="el-GR" sz="1800" spc="-1" strike="noStrike">
              <a:latin typeface="Arial"/>
            </a:endParaRPr>
          </a:p>
          <a:p>
            <a:pPr lvl="4" marL="2160000" indent="-216000" algn="ctr">
              <a:spcBef>
                <a:spcPts val="283"/>
              </a:spcBef>
              <a:buClr>
                <a:srgbClr val="000000"/>
              </a:buClr>
              <a:buSzPct val="45000"/>
              <a:buFont typeface="Wingdings" charset="2"/>
              <a:buChar char=""/>
            </a:pPr>
            <a:r>
              <a:rPr b="0" lang="el-GR" sz="1800" spc="-1" strike="noStrike">
                <a:latin typeface="Arial"/>
              </a:rPr>
              <a:t>Πέμπτο επίπεδο διάρθρωσης</a:t>
            </a:r>
            <a:endParaRPr b="0" lang="el-GR" sz="1800" spc="-1" strike="noStrike">
              <a:latin typeface="Arial"/>
            </a:endParaRPr>
          </a:p>
          <a:p>
            <a:pPr lvl="5" marL="2592000" indent="-216000" algn="ctr">
              <a:spcBef>
                <a:spcPts val="283"/>
              </a:spcBef>
              <a:buClr>
                <a:srgbClr val="000000"/>
              </a:buClr>
              <a:buSzPct val="45000"/>
              <a:buFont typeface="Wingdings" charset="2"/>
              <a:buChar char=""/>
            </a:pPr>
            <a:r>
              <a:rPr b="0" lang="el-GR" sz="1800" spc="-1" strike="noStrike">
                <a:latin typeface="Arial"/>
              </a:rPr>
              <a:t>Έκτο επίπεδο διάρθρωσης</a:t>
            </a:r>
            <a:endParaRPr b="0" lang="el-GR" sz="1800" spc="-1" strike="noStrike">
              <a:latin typeface="Arial"/>
            </a:endParaRPr>
          </a:p>
          <a:p>
            <a:pPr lvl="6" marL="3024000" indent="-216000" algn="ctr">
              <a:spcBef>
                <a:spcPts val="283"/>
              </a:spcBef>
              <a:buClr>
                <a:srgbClr val="000000"/>
              </a:buClr>
              <a:buSzPct val="45000"/>
              <a:buFont typeface="Wingdings" charset="2"/>
              <a:buChar char=""/>
            </a:pPr>
            <a:r>
              <a:rPr b="0" lang="el-GR" sz="1800" spc="-1" strike="noStrike">
                <a:latin typeface="Arial"/>
              </a:rPr>
              <a:t>Έβδομο επίπεδο διάρθρωσης</a:t>
            </a:r>
            <a:endParaRPr b="0" lang="el-GR"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 name="" descr=""/>
          <p:cNvPicPr/>
          <p:nvPr/>
        </p:nvPicPr>
        <p:blipFill>
          <a:blip r:embed="rId2"/>
          <a:stretch/>
        </p:blipFill>
        <p:spPr>
          <a:xfrm>
            <a:off x="0" y="-1440"/>
            <a:ext cx="10079640" cy="7561080"/>
          </a:xfrm>
          <a:prstGeom prst="rect">
            <a:avLst/>
          </a:prstGeom>
          <a:ln w="0">
            <a:noFill/>
          </a:ln>
        </p:spPr>
      </p:pic>
      <p:sp>
        <p:nvSpPr>
          <p:cNvPr id="40" name="PlaceHolder 1"/>
          <p:cNvSpPr>
            <a:spLocks noGrp="1"/>
          </p:cNvSpPr>
          <p:nvPr>
            <p:ph type="title"/>
          </p:nvPr>
        </p:nvSpPr>
        <p:spPr>
          <a:xfrm>
            <a:off x="504000" y="3168000"/>
            <a:ext cx="9071280" cy="1261800"/>
          </a:xfrm>
          <a:prstGeom prst="rect">
            <a:avLst/>
          </a:prstGeom>
        </p:spPr>
        <p:txBody>
          <a:bodyPr lIns="0" rIns="0" tIns="0" bIns="0" anchor="ctr">
            <a:normAutofit/>
          </a:bodyPr>
          <a:p>
            <a:pPr algn="ctr"/>
            <a:r>
              <a:rPr b="0" lang="el-GR" sz="1800" spc="-1" strike="noStrike">
                <a:latin typeface="Arial"/>
              </a:rPr>
              <a:t>Πατήστε για επεξεργασία της μορφής κειμένου του τίτλου</a:t>
            </a:r>
            <a:endParaRPr b="0" lang="el-GR" sz="1800" spc="-1" strike="noStrike">
              <a:latin typeface="Arial"/>
            </a:endParaRPr>
          </a:p>
        </p:txBody>
      </p:sp>
      <p:sp>
        <p:nvSpPr>
          <p:cNvPr id="41" name="PlaceHolder 2"/>
          <p:cNvSpPr>
            <a:spLocks noGrp="1"/>
          </p:cNvSpPr>
          <p:nvPr>
            <p:ph type="body"/>
          </p:nvPr>
        </p:nvSpPr>
        <p:spPr>
          <a:xfrm>
            <a:off x="504000" y="4752000"/>
            <a:ext cx="8869680" cy="2015640"/>
          </a:xfrm>
          <a:prstGeom prst="rect">
            <a:avLst/>
          </a:prstGeom>
        </p:spPr>
        <p:txBody>
          <a:bodyPr lIns="0" rIns="0" tIns="0" bIns="0">
            <a:normAutofit fontScale="85000"/>
          </a:bodyPr>
          <a:p>
            <a:pPr marL="432000" indent="-324000" algn="ctr">
              <a:spcBef>
                <a:spcPts val="1417"/>
              </a:spcBef>
              <a:buClr>
                <a:srgbClr val="000000"/>
              </a:buClr>
              <a:buSzPct val="45000"/>
              <a:buFont typeface="Wingdings" charset="2"/>
              <a:buChar char=""/>
            </a:pPr>
            <a:r>
              <a:rPr b="0" lang="el-GR" sz="1800" spc="-1" strike="noStrike">
                <a:latin typeface="Arial"/>
              </a:rPr>
              <a:t>Πατήστε για επεξεργασία της μορφής κειμένου διάρθρωσης</a:t>
            </a:r>
            <a:endParaRPr b="0" lang="el-GR" sz="1800" spc="-1" strike="noStrike">
              <a:latin typeface="Arial"/>
            </a:endParaRPr>
          </a:p>
          <a:p>
            <a:pPr lvl="1" marL="864000" indent="-324000" algn="ctr">
              <a:spcBef>
                <a:spcPts val="1134"/>
              </a:spcBef>
              <a:buClr>
                <a:srgbClr val="000000"/>
              </a:buClr>
              <a:buSzPct val="75000"/>
              <a:buFont typeface="Symbol" charset="2"/>
              <a:buChar char=""/>
            </a:pPr>
            <a:r>
              <a:rPr b="0" lang="el-GR" sz="1800" spc="-1" strike="noStrike">
                <a:latin typeface="Arial"/>
              </a:rPr>
              <a:t>Δεύτερο επίπεδο διάρθρωσης</a:t>
            </a:r>
            <a:endParaRPr b="0" lang="el-GR" sz="1800" spc="-1" strike="noStrike">
              <a:latin typeface="Arial"/>
            </a:endParaRPr>
          </a:p>
          <a:p>
            <a:pPr lvl="2" marL="1296000" indent="-288000" algn="ctr">
              <a:spcBef>
                <a:spcPts val="850"/>
              </a:spcBef>
              <a:buClr>
                <a:srgbClr val="000000"/>
              </a:buClr>
              <a:buSzPct val="45000"/>
              <a:buFont typeface="Wingdings" charset="2"/>
              <a:buChar char=""/>
            </a:pPr>
            <a:r>
              <a:rPr b="0" lang="el-GR" sz="1800" spc="-1" strike="noStrike">
                <a:latin typeface="Arial"/>
              </a:rPr>
              <a:t>Τρίτο επίπεδο διάρθρωσης</a:t>
            </a:r>
            <a:endParaRPr b="0" lang="el-GR" sz="1800" spc="-1" strike="noStrike">
              <a:latin typeface="Arial"/>
            </a:endParaRPr>
          </a:p>
          <a:p>
            <a:pPr lvl="3" marL="1728000" indent="-216000" algn="ctr">
              <a:spcBef>
                <a:spcPts val="567"/>
              </a:spcBef>
              <a:buClr>
                <a:srgbClr val="000000"/>
              </a:buClr>
              <a:buSzPct val="75000"/>
              <a:buFont typeface="Symbol" charset="2"/>
              <a:buChar char=""/>
            </a:pPr>
            <a:r>
              <a:rPr b="0" lang="el-GR" sz="1800" spc="-1" strike="noStrike">
                <a:latin typeface="Arial"/>
              </a:rPr>
              <a:t>Τέταρτο επίπεδο διάρθρωσης</a:t>
            </a:r>
            <a:endParaRPr b="0" lang="el-GR" sz="1800" spc="-1" strike="noStrike">
              <a:latin typeface="Arial"/>
            </a:endParaRPr>
          </a:p>
          <a:p>
            <a:pPr lvl="4" marL="2160000" indent="-216000" algn="ctr">
              <a:spcBef>
                <a:spcPts val="283"/>
              </a:spcBef>
              <a:buClr>
                <a:srgbClr val="000000"/>
              </a:buClr>
              <a:buSzPct val="45000"/>
              <a:buFont typeface="Wingdings" charset="2"/>
              <a:buChar char=""/>
            </a:pPr>
            <a:r>
              <a:rPr b="0" lang="el-GR" sz="1800" spc="-1" strike="noStrike">
                <a:latin typeface="Arial"/>
              </a:rPr>
              <a:t>Πέμπτο επίπεδο διάρθρωσης</a:t>
            </a:r>
            <a:endParaRPr b="0" lang="el-GR" sz="1800" spc="-1" strike="noStrike">
              <a:latin typeface="Arial"/>
            </a:endParaRPr>
          </a:p>
          <a:p>
            <a:pPr lvl="5" marL="2592000" indent="-216000" algn="ctr">
              <a:spcBef>
                <a:spcPts val="283"/>
              </a:spcBef>
              <a:buClr>
                <a:srgbClr val="000000"/>
              </a:buClr>
              <a:buSzPct val="45000"/>
              <a:buFont typeface="Wingdings" charset="2"/>
              <a:buChar char=""/>
            </a:pPr>
            <a:r>
              <a:rPr b="0" lang="el-GR" sz="1800" spc="-1" strike="noStrike">
                <a:latin typeface="Arial"/>
              </a:rPr>
              <a:t>Έκτο επίπεδο διάρθρωσης</a:t>
            </a:r>
            <a:endParaRPr b="0" lang="el-GR" sz="1800" spc="-1" strike="noStrike">
              <a:latin typeface="Arial"/>
            </a:endParaRPr>
          </a:p>
          <a:p>
            <a:pPr lvl="6" marL="3024000" indent="-216000" algn="ctr">
              <a:spcBef>
                <a:spcPts val="283"/>
              </a:spcBef>
              <a:buClr>
                <a:srgbClr val="000000"/>
              </a:buClr>
              <a:buSzPct val="45000"/>
              <a:buFont typeface="Wingdings" charset="2"/>
              <a:buChar char=""/>
            </a:pPr>
            <a:r>
              <a:rPr b="0" lang="el-GR" sz="1800" spc="-1" strike="noStrike">
                <a:latin typeface="Arial"/>
              </a:rPr>
              <a:t>Έβδομο επίπεδο διάρθρωσης</a:t>
            </a:r>
            <a:endParaRPr b="0" lang="el-GR"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 descr=""/>
          <p:cNvPicPr/>
          <p:nvPr/>
        </p:nvPicPr>
        <p:blipFill>
          <a:blip r:embed="rId2"/>
          <a:stretch/>
        </p:blipFill>
        <p:spPr>
          <a:xfrm>
            <a:off x="0" y="0"/>
            <a:ext cx="10079640" cy="7559640"/>
          </a:xfrm>
          <a:prstGeom prst="rect">
            <a:avLst/>
          </a:prstGeom>
          <a:ln w="0">
            <a:noFill/>
          </a:ln>
        </p:spPr>
      </p:pic>
      <p:sp>
        <p:nvSpPr>
          <p:cNvPr id="79" name="PlaceHolder 1"/>
          <p:cNvSpPr>
            <a:spLocks noGrp="1"/>
          </p:cNvSpPr>
          <p:nvPr>
            <p:ph type="title"/>
          </p:nvPr>
        </p:nvSpPr>
        <p:spPr>
          <a:xfrm>
            <a:off x="504000" y="3168000"/>
            <a:ext cx="9071280" cy="1261800"/>
          </a:xfrm>
          <a:prstGeom prst="rect">
            <a:avLst/>
          </a:prstGeom>
        </p:spPr>
        <p:txBody>
          <a:bodyPr lIns="0" rIns="0" tIns="0" bIns="0" anchor="ctr">
            <a:normAutofit/>
          </a:bodyPr>
          <a:p>
            <a:pPr algn="ctr"/>
            <a:r>
              <a:rPr b="0" lang="el-GR" sz="1800" spc="-1" strike="noStrike">
                <a:latin typeface="Arial"/>
              </a:rPr>
              <a:t>Πατήστε για επεξεργασία της μορφής κειμένου του τίτλου</a:t>
            </a:r>
            <a:endParaRPr b="0" lang="el-GR" sz="1800" spc="-1" strike="noStrike">
              <a:latin typeface="Arial"/>
            </a:endParaRPr>
          </a:p>
        </p:txBody>
      </p:sp>
      <p:sp>
        <p:nvSpPr>
          <p:cNvPr id="80" name="PlaceHolder 2"/>
          <p:cNvSpPr>
            <a:spLocks noGrp="1"/>
          </p:cNvSpPr>
          <p:nvPr>
            <p:ph type="body"/>
          </p:nvPr>
        </p:nvSpPr>
        <p:spPr>
          <a:xfrm>
            <a:off x="504000" y="4752000"/>
            <a:ext cx="8869680" cy="2015640"/>
          </a:xfrm>
          <a:prstGeom prst="rect">
            <a:avLst/>
          </a:prstGeom>
        </p:spPr>
        <p:txBody>
          <a:bodyPr lIns="0" rIns="0" tIns="0" bIns="0">
            <a:normAutofit fontScale="85000"/>
          </a:bodyPr>
          <a:p>
            <a:pPr marL="432000" indent="-324000" algn="ctr">
              <a:spcBef>
                <a:spcPts val="1417"/>
              </a:spcBef>
              <a:buClr>
                <a:srgbClr val="000000"/>
              </a:buClr>
              <a:buSzPct val="45000"/>
              <a:buFont typeface="Wingdings" charset="2"/>
              <a:buChar char=""/>
            </a:pPr>
            <a:r>
              <a:rPr b="0" lang="el-GR" sz="1800" spc="-1" strike="noStrike">
                <a:latin typeface="Arial"/>
              </a:rPr>
              <a:t>Πατήστε για επεξεργασία της μορφής κειμένου διάρθρωσης</a:t>
            </a:r>
            <a:endParaRPr b="0" lang="el-GR" sz="1800" spc="-1" strike="noStrike">
              <a:latin typeface="Arial"/>
            </a:endParaRPr>
          </a:p>
          <a:p>
            <a:pPr lvl="1" marL="864000" indent="-324000" algn="ctr">
              <a:spcBef>
                <a:spcPts val="1134"/>
              </a:spcBef>
              <a:buClr>
                <a:srgbClr val="000000"/>
              </a:buClr>
              <a:buSzPct val="75000"/>
              <a:buFont typeface="Symbol" charset="2"/>
              <a:buChar char=""/>
            </a:pPr>
            <a:r>
              <a:rPr b="0" lang="el-GR" sz="1800" spc="-1" strike="noStrike">
                <a:latin typeface="Arial"/>
              </a:rPr>
              <a:t>Δεύτερο επίπεδο διάρθρωσης</a:t>
            </a:r>
            <a:endParaRPr b="0" lang="el-GR" sz="1800" spc="-1" strike="noStrike">
              <a:latin typeface="Arial"/>
            </a:endParaRPr>
          </a:p>
          <a:p>
            <a:pPr lvl="2" marL="1296000" indent="-288000" algn="ctr">
              <a:spcBef>
                <a:spcPts val="850"/>
              </a:spcBef>
              <a:buClr>
                <a:srgbClr val="000000"/>
              </a:buClr>
              <a:buSzPct val="45000"/>
              <a:buFont typeface="Wingdings" charset="2"/>
              <a:buChar char=""/>
            </a:pPr>
            <a:r>
              <a:rPr b="0" lang="el-GR" sz="1800" spc="-1" strike="noStrike">
                <a:latin typeface="Arial"/>
              </a:rPr>
              <a:t>Τρίτο επίπεδο διάρθρωσης</a:t>
            </a:r>
            <a:endParaRPr b="0" lang="el-GR" sz="1800" spc="-1" strike="noStrike">
              <a:latin typeface="Arial"/>
            </a:endParaRPr>
          </a:p>
          <a:p>
            <a:pPr lvl="3" marL="1728000" indent="-216000" algn="ctr">
              <a:spcBef>
                <a:spcPts val="567"/>
              </a:spcBef>
              <a:buClr>
                <a:srgbClr val="000000"/>
              </a:buClr>
              <a:buSzPct val="75000"/>
              <a:buFont typeface="Symbol" charset="2"/>
              <a:buChar char=""/>
            </a:pPr>
            <a:r>
              <a:rPr b="0" lang="el-GR" sz="1800" spc="-1" strike="noStrike">
                <a:latin typeface="Arial"/>
              </a:rPr>
              <a:t>Τέταρτο επίπεδο διάρθρωσης</a:t>
            </a:r>
            <a:endParaRPr b="0" lang="el-GR" sz="1800" spc="-1" strike="noStrike">
              <a:latin typeface="Arial"/>
            </a:endParaRPr>
          </a:p>
          <a:p>
            <a:pPr lvl="4" marL="2160000" indent="-216000" algn="ctr">
              <a:spcBef>
                <a:spcPts val="283"/>
              </a:spcBef>
              <a:buClr>
                <a:srgbClr val="000000"/>
              </a:buClr>
              <a:buSzPct val="45000"/>
              <a:buFont typeface="Wingdings" charset="2"/>
              <a:buChar char=""/>
            </a:pPr>
            <a:r>
              <a:rPr b="0" lang="el-GR" sz="1800" spc="-1" strike="noStrike">
                <a:latin typeface="Arial"/>
              </a:rPr>
              <a:t>Πέμπτο επίπεδο διάρθρωσης</a:t>
            </a:r>
            <a:endParaRPr b="0" lang="el-GR" sz="1800" spc="-1" strike="noStrike">
              <a:latin typeface="Arial"/>
            </a:endParaRPr>
          </a:p>
          <a:p>
            <a:pPr lvl="5" marL="2592000" indent="-216000" algn="ctr">
              <a:spcBef>
                <a:spcPts val="283"/>
              </a:spcBef>
              <a:buClr>
                <a:srgbClr val="000000"/>
              </a:buClr>
              <a:buSzPct val="45000"/>
              <a:buFont typeface="Wingdings" charset="2"/>
              <a:buChar char=""/>
            </a:pPr>
            <a:r>
              <a:rPr b="0" lang="el-GR" sz="1800" spc="-1" strike="noStrike">
                <a:latin typeface="Arial"/>
              </a:rPr>
              <a:t>Έκτο επίπεδο διάρθρωσης</a:t>
            </a:r>
            <a:endParaRPr b="0" lang="el-GR" sz="1800" spc="-1" strike="noStrike">
              <a:latin typeface="Arial"/>
            </a:endParaRPr>
          </a:p>
          <a:p>
            <a:pPr lvl="6" marL="3024000" indent="-216000" algn="ctr">
              <a:spcBef>
                <a:spcPts val="283"/>
              </a:spcBef>
              <a:buClr>
                <a:srgbClr val="000000"/>
              </a:buClr>
              <a:buSzPct val="45000"/>
              <a:buFont typeface="Wingdings" charset="2"/>
              <a:buChar char=""/>
            </a:pPr>
            <a:r>
              <a:rPr b="0" lang="el-GR" sz="1800" spc="-1" strike="noStrike">
                <a:latin typeface="Arial"/>
              </a:rPr>
              <a:t>Έβδομο επίπεδο διάρθρωσης</a:t>
            </a:r>
            <a:endParaRPr b="0" lang="el-GR"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 descr=""/>
          <p:cNvPicPr/>
          <p:nvPr/>
        </p:nvPicPr>
        <p:blipFill>
          <a:blip r:embed="rId2"/>
          <a:stretch/>
        </p:blipFill>
        <p:spPr>
          <a:xfrm>
            <a:off x="0" y="0"/>
            <a:ext cx="10079640" cy="7559640"/>
          </a:xfrm>
          <a:prstGeom prst="rect">
            <a:avLst/>
          </a:prstGeom>
          <a:ln w="0">
            <a:noFill/>
          </a:ln>
        </p:spPr>
      </p:pic>
      <p:sp>
        <p:nvSpPr>
          <p:cNvPr id="118" name="PlaceHolder 1"/>
          <p:cNvSpPr>
            <a:spLocks noGrp="1"/>
          </p:cNvSpPr>
          <p:nvPr>
            <p:ph type="title"/>
          </p:nvPr>
        </p:nvSpPr>
        <p:spPr>
          <a:xfrm>
            <a:off x="504000" y="3168000"/>
            <a:ext cx="9071280" cy="1261800"/>
          </a:xfrm>
          <a:prstGeom prst="rect">
            <a:avLst/>
          </a:prstGeom>
        </p:spPr>
        <p:txBody>
          <a:bodyPr lIns="0" rIns="0" tIns="0" bIns="0" anchor="ctr">
            <a:normAutofit/>
          </a:bodyPr>
          <a:p>
            <a:pPr algn="ctr"/>
            <a:r>
              <a:rPr b="0" lang="el-GR" sz="1800" spc="-1" strike="noStrike">
                <a:latin typeface="Arial"/>
              </a:rPr>
              <a:t>Πατήστε για επεξεργασία της μορφής κειμένου του τίτλου</a:t>
            </a:r>
            <a:endParaRPr b="0" lang="el-GR" sz="1800" spc="-1" strike="noStrike">
              <a:latin typeface="Arial"/>
            </a:endParaRPr>
          </a:p>
        </p:txBody>
      </p:sp>
      <p:sp>
        <p:nvSpPr>
          <p:cNvPr id="119" name="PlaceHolder 2"/>
          <p:cNvSpPr>
            <a:spLocks noGrp="1"/>
          </p:cNvSpPr>
          <p:nvPr>
            <p:ph type="body"/>
          </p:nvPr>
        </p:nvSpPr>
        <p:spPr>
          <a:xfrm>
            <a:off x="504000" y="4752000"/>
            <a:ext cx="4327920" cy="2015640"/>
          </a:xfrm>
          <a:prstGeom prst="rect">
            <a:avLst/>
          </a:prstGeom>
        </p:spPr>
        <p:txBody>
          <a:bodyPr lIns="0" rIns="0" tIns="0" bIns="0">
            <a:normAutofit fontScale="38000"/>
          </a:bodyPr>
          <a:p>
            <a:pPr marL="432000" indent="-324000" algn="ctr">
              <a:spcBef>
                <a:spcPts val="1417"/>
              </a:spcBef>
              <a:buClr>
                <a:srgbClr val="000000"/>
              </a:buClr>
              <a:buSzPct val="45000"/>
              <a:buFont typeface="Wingdings" charset="2"/>
              <a:buChar char=""/>
            </a:pPr>
            <a:r>
              <a:rPr b="0" lang="el-GR" sz="1800" spc="-1" strike="noStrike">
                <a:latin typeface="Arial"/>
              </a:rPr>
              <a:t>Πατήστε για επεξεργασία της μορφής κειμένου διάρθρωσης</a:t>
            </a:r>
            <a:endParaRPr b="0" lang="el-GR" sz="1800" spc="-1" strike="noStrike">
              <a:latin typeface="Arial"/>
            </a:endParaRPr>
          </a:p>
          <a:p>
            <a:pPr lvl="1" marL="864000" indent="-324000" algn="ctr">
              <a:spcBef>
                <a:spcPts val="1134"/>
              </a:spcBef>
              <a:buClr>
                <a:srgbClr val="000000"/>
              </a:buClr>
              <a:buSzPct val="75000"/>
              <a:buFont typeface="Symbol" charset="2"/>
              <a:buChar char=""/>
            </a:pPr>
            <a:r>
              <a:rPr b="0" lang="el-GR" sz="1800" spc="-1" strike="noStrike">
                <a:latin typeface="Arial"/>
              </a:rPr>
              <a:t>Δεύτερο επίπεδο διάρθρωσης</a:t>
            </a:r>
            <a:endParaRPr b="0" lang="el-GR" sz="1800" spc="-1" strike="noStrike">
              <a:latin typeface="Arial"/>
            </a:endParaRPr>
          </a:p>
          <a:p>
            <a:pPr lvl="2" marL="1296000" indent="-288000" algn="ctr">
              <a:spcBef>
                <a:spcPts val="850"/>
              </a:spcBef>
              <a:buClr>
                <a:srgbClr val="000000"/>
              </a:buClr>
              <a:buSzPct val="45000"/>
              <a:buFont typeface="Wingdings" charset="2"/>
              <a:buChar char=""/>
            </a:pPr>
            <a:r>
              <a:rPr b="0" lang="el-GR" sz="1800" spc="-1" strike="noStrike">
                <a:latin typeface="Arial"/>
              </a:rPr>
              <a:t>Τρίτο επίπεδο διάρθρωσης</a:t>
            </a:r>
            <a:endParaRPr b="0" lang="el-GR" sz="1800" spc="-1" strike="noStrike">
              <a:latin typeface="Arial"/>
            </a:endParaRPr>
          </a:p>
          <a:p>
            <a:pPr lvl="3" marL="1728000" indent="-216000" algn="ctr">
              <a:spcBef>
                <a:spcPts val="567"/>
              </a:spcBef>
              <a:buClr>
                <a:srgbClr val="000000"/>
              </a:buClr>
              <a:buSzPct val="75000"/>
              <a:buFont typeface="Symbol" charset="2"/>
              <a:buChar char=""/>
            </a:pPr>
            <a:r>
              <a:rPr b="0" lang="el-GR" sz="1800" spc="-1" strike="noStrike">
                <a:latin typeface="Arial"/>
              </a:rPr>
              <a:t>Τέταρτο επίπεδο διάρθρωσης</a:t>
            </a:r>
            <a:endParaRPr b="0" lang="el-GR" sz="1800" spc="-1" strike="noStrike">
              <a:latin typeface="Arial"/>
            </a:endParaRPr>
          </a:p>
          <a:p>
            <a:pPr lvl="4" marL="2160000" indent="-216000" algn="ctr">
              <a:spcBef>
                <a:spcPts val="283"/>
              </a:spcBef>
              <a:buClr>
                <a:srgbClr val="000000"/>
              </a:buClr>
              <a:buSzPct val="45000"/>
              <a:buFont typeface="Wingdings" charset="2"/>
              <a:buChar char=""/>
            </a:pPr>
            <a:r>
              <a:rPr b="0" lang="el-GR" sz="1800" spc="-1" strike="noStrike">
                <a:latin typeface="Arial"/>
              </a:rPr>
              <a:t>Πέμπτο επίπεδο διάρθρωσης</a:t>
            </a:r>
            <a:endParaRPr b="0" lang="el-GR" sz="1800" spc="-1" strike="noStrike">
              <a:latin typeface="Arial"/>
            </a:endParaRPr>
          </a:p>
          <a:p>
            <a:pPr lvl="5" marL="2592000" indent="-216000" algn="ctr">
              <a:spcBef>
                <a:spcPts val="283"/>
              </a:spcBef>
              <a:buClr>
                <a:srgbClr val="000000"/>
              </a:buClr>
              <a:buSzPct val="45000"/>
              <a:buFont typeface="Wingdings" charset="2"/>
              <a:buChar char=""/>
            </a:pPr>
            <a:r>
              <a:rPr b="0" lang="el-GR" sz="1800" spc="-1" strike="noStrike">
                <a:latin typeface="Arial"/>
              </a:rPr>
              <a:t>Έκτο επίπεδο διάρθρωσης</a:t>
            </a:r>
            <a:endParaRPr b="0" lang="el-GR" sz="1800" spc="-1" strike="noStrike">
              <a:latin typeface="Arial"/>
            </a:endParaRPr>
          </a:p>
          <a:p>
            <a:pPr lvl="6" marL="3024000" indent="-216000" algn="ctr">
              <a:spcBef>
                <a:spcPts val="283"/>
              </a:spcBef>
              <a:buClr>
                <a:srgbClr val="000000"/>
              </a:buClr>
              <a:buSzPct val="45000"/>
              <a:buFont typeface="Wingdings" charset="2"/>
              <a:buChar char=""/>
            </a:pPr>
            <a:r>
              <a:rPr b="0" lang="el-GR" sz="1800" spc="-1" strike="noStrike">
                <a:latin typeface="Arial"/>
              </a:rPr>
              <a:t>Έβδομο επίπεδο διάρθρωσης</a:t>
            </a:r>
            <a:endParaRPr b="0" lang="el-GR" sz="1800" spc="-1" strike="noStrike">
              <a:latin typeface="Arial"/>
            </a:endParaRPr>
          </a:p>
        </p:txBody>
      </p:sp>
      <p:sp>
        <p:nvSpPr>
          <p:cNvPr id="120" name="PlaceHolder 3"/>
          <p:cNvSpPr>
            <a:spLocks noGrp="1"/>
          </p:cNvSpPr>
          <p:nvPr>
            <p:ph type="body"/>
          </p:nvPr>
        </p:nvSpPr>
        <p:spPr>
          <a:xfrm>
            <a:off x="5049000" y="4752000"/>
            <a:ext cx="4327920" cy="2015640"/>
          </a:xfrm>
          <a:prstGeom prst="rect">
            <a:avLst/>
          </a:prstGeom>
        </p:spPr>
        <p:txBody>
          <a:bodyPr lIns="0" rIns="0" tIns="0" bIns="0">
            <a:normAutofit fontScale="38000"/>
          </a:bodyPr>
          <a:p>
            <a:pPr marL="432000" indent="-324000" algn="ctr">
              <a:spcBef>
                <a:spcPts val="1417"/>
              </a:spcBef>
              <a:buClr>
                <a:srgbClr val="000000"/>
              </a:buClr>
              <a:buSzPct val="45000"/>
              <a:buFont typeface="Wingdings" charset="2"/>
              <a:buChar char=""/>
            </a:pPr>
            <a:r>
              <a:rPr b="0" lang="el-GR" sz="1800" spc="-1" strike="noStrike">
                <a:latin typeface="Arial"/>
              </a:rPr>
              <a:t>Πατήστε για επεξεργασία της μορφής κειμένου διάρθρωσης</a:t>
            </a:r>
            <a:endParaRPr b="0" lang="el-GR" sz="1800" spc="-1" strike="noStrike">
              <a:latin typeface="Arial"/>
            </a:endParaRPr>
          </a:p>
          <a:p>
            <a:pPr lvl="1" marL="864000" indent="-324000" algn="ctr">
              <a:spcBef>
                <a:spcPts val="1134"/>
              </a:spcBef>
              <a:buClr>
                <a:srgbClr val="000000"/>
              </a:buClr>
              <a:buSzPct val="75000"/>
              <a:buFont typeface="Symbol" charset="2"/>
              <a:buChar char=""/>
            </a:pPr>
            <a:r>
              <a:rPr b="0" lang="el-GR" sz="1800" spc="-1" strike="noStrike">
                <a:latin typeface="Arial"/>
              </a:rPr>
              <a:t>Δεύτερο επίπεδο διάρθρωσης</a:t>
            </a:r>
            <a:endParaRPr b="0" lang="el-GR" sz="1800" spc="-1" strike="noStrike">
              <a:latin typeface="Arial"/>
            </a:endParaRPr>
          </a:p>
          <a:p>
            <a:pPr lvl="2" marL="1296000" indent="-288000" algn="ctr">
              <a:spcBef>
                <a:spcPts val="850"/>
              </a:spcBef>
              <a:buClr>
                <a:srgbClr val="000000"/>
              </a:buClr>
              <a:buSzPct val="45000"/>
              <a:buFont typeface="Wingdings" charset="2"/>
              <a:buChar char=""/>
            </a:pPr>
            <a:r>
              <a:rPr b="0" lang="el-GR" sz="1800" spc="-1" strike="noStrike">
                <a:latin typeface="Arial"/>
              </a:rPr>
              <a:t>Τρίτο επίπεδο διάρθρωσης</a:t>
            </a:r>
            <a:endParaRPr b="0" lang="el-GR" sz="1800" spc="-1" strike="noStrike">
              <a:latin typeface="Arial"/>
            </a:endParaRPr>
          </a:p>
          <a:p>
            <a:pPr lvl="3" marL="1728000" indent="-216000" algn="ctr">
              <a:spcBef>
                <a:spcPts val="567"/>
              </a:spcBef>
              <a:buClr>
                <a:srgbClr val="000000"/>
              </a:buClr>
              <a:buSzPct val="75000"/>
              <a:buFont typeface="Symbol" charset="2"/>
              <a:buChar char=""/>
            </a:pPr>
            <a:r>
              <a:rPr b="0" lang="el-GR" sz="1800" spc="-1" strike="noStrike">
                <a:latin typeface="Arial"/>
              </a:rPr>
              <a:t>Τέταρτο επίπεδο διάρθρωσης</a:t>
            </a:r>
            <a:endParaRPr b="0" lang="el-GR" sz="1800" spc="-1" strike="noStrike">
              <a:latin typeface="Arial"/>
            </a:endParaRPr>
          </a:p>
          <a:p>
            <a:pPr lvl="4" marL="2160000" indent="-216000" algn="ctr">
              <a:spcBef>
                <a:spcPts val="283"/>
              </a:spcBef>
              <a:buClr>
                <a:srgbClr val="000000"/>
              </a:buClr>
              <a:buSzPct val="45000"/>
              <a:buFont typeface="Wingdings" charset="2"/>
              <a:buChar char=""/>
            </a:pPr>
            <a:r>
              <a:rPr b="0" lang="el-GR" sz="1800" spc="-1" strike="noStrike">
                <a:latin typeface="Arial"/>
              </a:rPr>
              <a:t>Πέμπτο επίπεδο διάρθρωσης</a:t>
            </a:r>
            <a:endParaRPr b="0" lang="el-GR" sz="1800" spc="-1" strike="noStrike">
              <a:latin typeface="Arial"/>
            </a:endParaRPr>
          </a:p>
          <a:p>
            <a:pPr lvl="5" marL="2592000" indent="-216000" algn="ctr">
              <a:spcBef>
                <a:spcPts val="283"/>
              </a:spcBef>
              <a:buClr>
                <a:srgbClr val="000000"/>
              </a:buClr>
              <a:buSzPct val="45000"/>
              <a:buFont typeface="Wingdings" charset="2"/>
              <a:buChar char=""/>
            </a:pPr>
            <a:r>
              <a:rPr b="0" lang="el-GR" sz="1800" spc="-1" strike="noStrike">
                <a:latin typeface="Arial"/>
              </a:rPr>
              <a:t>Έκτο επίπεδο διάρθρωσης</a:t>
            </a:r>
            <a:endParaRPr b="0" lang="el-GR" sz="1800" spc="-1" strike="noStrike">
              <a:latin typeface="Arial"/>
            </a:endParaRPr>
          </a:p>
          <a:p>
            <a:pPr lvl="6" marL="3024000" indent="-216000" algn="ctr">
              <a:spcBef>
                <a:spcPts val="283"/>
              </a:spcBef>
              <a:buClr>
                <a:srgbClr val="000000"/>
              </a:buClr>
              <a:buSzPct val="45000"/>
              <a:buFont typeface="Wingdings" charset="2"/>
              <a:buChar char=""/>
            </a:pPr>
            <a:r>
              <a:rPr b="0" lang="el-GR" sz="1800" spc="-1" strike="noStrike">
                <a:latin typeface="Arial"/>
              </a:rPr>
              <a:t>Έβδομο επίπεδο διάρθρωσης</a:t>
            </a:r>
            <a:endParaRPr b="0" lang="el-GR"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7" name="" descr=""/>
          <p:cNvPicPr/>
          <p:nvPr/>
        </p:nvPicPr>
        <p:blipFill>
          <a:blip r:embed="rId2"/>
          <a:stretch/>
        </p:blipFill>
        <p:spPr>
          <a:xfrm>
            <a:off x="0" y="0"/>
            <a:ext cx="10079640" cy="7559640"/>
          </a:xfrm>
          <a:prstGeom prst="rect">
            <a:avLst/>
          </a:prstGeom>
          <a:ln w="0">
            <a:noFill/>
          </a:ln>
        </p:spPr>
      </p:pic>
      <p:sp>
        <p:nvSpPr>
          <p:cNvPr id="158" name="PlaceHolder 1"/>
          <p:cNvSpPr>
            <a:spLocks noGrp="1"/>
          </p:cNvSpPr>
          <p:nvPr>
            <p:ph type="title"/>
          </p:nvPr>
        </p:nvSpPr>
        <p:spPr>
          <a:xfrm>
            <a:off x="504000" y="3168000"/>
            <a:ext cx="9071280" cy="1261800"/>
          </a:xfrm>
          <a:prstGeom prst="rect">
            <a:avLst/>
          </a:prstGeom>
        </p:spPr>
        <p:txBody>
          <a:bodyPr lIns="0" rIns="0" tIns="0" bIns="0" anchor="ctr">
            <a:normAutofit/>
          </a:bodyPr>
          <a:p>
            <a:pPr algn="ctr"/>
            <a:r>
              <a:rPr b="0" lang="el-GR" sz="1800" spc="-1" strike="noStrike">
                <a:latin typeface="Arial"/>
              </a:rPr>
              <a:t>Πατήστε για επεξεργασία της μορφής κειμένου του τίτλου</a:t>
            </a:r>
            <a:endParaRPr b="0" lang="el-GR" sz="1800" spc="-1" strike="noStrike">
              <a:latin typeface="Arial"/>
            </a:endParaRPr>
          </a:p>
        </p:txBody>
      </p:sp>
      <p:sp>
        <p:nvSpPr>
          <p:cNvPr id="159"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l-GR" sz="3200" spc="-1" strike="noStrike">
                <a:latin typeface="Arial"/>
              </a:rPr>
              <a:t>Πατήστε για επεξεργασία της μορφής κειμένου διάρθρωσης</a:t>
            </a:r>
            <a:endParaRPr b="0" lang="el-GR" sz="3200" spc="-1" strike="noStrike">
              <a:latin typeface="Arial"/>
            </a:endParaRPr>
          </a:p>
          <a:p>
            <a:pPr lvl="1" marL="864000" indent="-324000">
              <a:spcBef>
                <a:spcPts val="1134"/>
              </a:spcBef>
              <a:buClr>
                <a:srgbClr val="000000"/>
              </a:buClr>
              <a:buSzPct val="75000"/>
              <a:buFont typeface="Symbol" charset="2"/>
              <a:buChar char=""/>
            </a:pPr>
            <a:r>
              <a:rPr b="0" lang="el-GR" sz="2800" spc="-1" strike="noStrike">
                <a:latin typeface="Arial"/>
              </a:rPr>
              <a:t>Δεύτερο επίπεδο διάρθρωσης</a:t>
            </a:r>
            <a:endParaRPr b="0" lang="el-GR" sz="2800" spc="-1" strike="noStrike">
              <a:latin typeface="Arial"/>
            </a:endParaRPr>
          </a:p>
          <a:p>
            <a:pPr lvl="2" marL="1296000" indent="-288000">
              <a:spcBef>
                <a:spcPts val="850"/>
              </a:spcBef>
              <a:buClr>
                <a:srgbClr val="000000"/>
              </a:buClr>
              <a:buSzPct val="45000"/>
              <a:buFont typeface="Wingdings" charset="2"/>
              <a:buChar char=""/>
            </a:pPr>
            <a:r>
              <a:rPr b="0" lang="el-GR" sz="2400" spc="-1" strike="noStrike">
                <a:latin typeface="Arial"/>
              </a:rPr>
              <a:t>Τρίτο επίπεδο διάρθρωσης</a:t>
            </a:r>
            <a:endParaRPr b="0" lang="el-GR" sz="2400" spc="-1" strike="noStrike">
              <a:latin typeface="Arial"/>
            </a:endParaRPr>
          </a:p>
          <a:p>
            <a:pPr lvl="3" marL="1728000" indent="-216000">
              <a:spcBef>
                <a:spcPts val="567"/>
              </a:spcBef>
              <a:buClr>
                <a:srgbClr val="000000"/>
              </a:buClr>
              <a:buSzPct val="75000"/>
              <a:buFont typeface="Symbol" charset="2"/>
              <a:buChar char=""/>
            </a:pPr>
            <a:r>
              <a:rPr b="0" lang="el-GR" sz="2000" spc="-1" strike="noStrike">
                <a:latin typeface="Arial"/>
              </a:rPr>
              <a:t>Τέταρτο επίπεδο διάρθρωσης</a:t>
            </a:r>
            <a:endParaRPr b="0" lang="el-GR" sz="2000" spc="-1" strike="noStrike">
              <a:latin typeface="Arial"/>
            </a:endParaRPr>
          </a:p>
          <a:p>
            <a:pPr lvl="4" marL="2160000" indent="-216000">
              <a:spcBef>
                <a:spcPts val="283"/>
              </a:spcBef>
              <a:buClr>
                <a:srgbClr val="000000"/>
              </a:buClr>
              <a:buSzPct val="45000"/>
              <a:buFont typeface="Wingdings" charset="2"/>
              <a:buChar char=""/>
            </a:pPr>
            <a:r>
              <a:rPr b="0" lang="el-GR" sz="2000" spc="-1" strike="noStrike">
                <a:latin typeface="Arial"/>
              </a:rPr>
              <a:t>Πέμπτο επίπεδο διάρθρωσης</a:t>
            </a:r>
            <a:endParaRPr b="0" lang="el-GR" sz="2000" spc="-1" strike="noStrike">
              <a:latin typeface="Arial"/>
            </a:endParaRPr>
          </a:p>
          <a:p>
            <a:pPr lvl="5" marL="2592000" indent="-216000">
              <a:spcBef>
                <a:spcPts val="283"/>
              </a:spcBef>
              <a:buClr>
                <a:srgbClr val="000000"/>
              </a:buClr>
              <a:buSzPct val="45000"/>
              <a:buFont typeface="Wingdings" charset="2"/>
              <a:buChar char=""/>
            </a:pPr>
            <a:r>
              <a:rPr b="0" lang="el-GR" sz="2000" spc="-1" strike="noStrike">
                <a:latin typeface="Arial"/>
              </a:rPr>
              <a:t>Έκτο επίπεδο διάρθρωσης</a:t>
            </a:r>
            <a:endParaRPr b="0" lang="el-GR" sz="2000" spc="-1" strike="noStrike">
              <a:latin typeface="Arial"/>
            </a:endParaRPr>
          </a:p>
          <a:p>
            <a:pPr lvl="6" marL="3024000" indent="-216000">
              <a:spcBef>
                <a:spcPts val="283"/>
              </a:spcBef>
              <a:buClr>
                <a:srgbClr val="000000"/>
              </a:buClr>
              <a:buSzPct val="45000"/>
              <a:buFont typeface="Wingdings" charset="2"/>
              <a:buChar char=""/>
            </a:pPr>
            <a:r>
              <a:rPr b="0" lang="el-GR" sz="2000" spc="-1" strike="noStrike">
                <a:latin typeface="Arial"/>
              </a:rPr>
              <a:t>Έβδομο επίπεδο διάρθρωσης</a:t>
            </a:r>
            <a:endParaRPr b="0" lang="el-G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9.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51.xml"/>
</Relationships>
</file>

<file path=ppt/slides/_rels/slide1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51.xml"/>
</Relationships>
</file>

<file path=ppt/slides/_rels/slide11.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5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13.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5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5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CustomShape 1"/>
          <p:cNvSpPr/>
          <p:nvPr/>
        </p:nvSpPr>
        <p:spPr>
          <a:xfrm>
            <a:off x="504000" y="1260000"/>
            <a:ext cx="9071280" cy="2339640"/>
          </a:xfrm>
          <a:prstGeom prst="rect">
            <a:avLst/>
          </a:prstGeom>
          <a:noFill/>
          <a:ln w="0">
            <a:noFill/>
          </a:ln>
        </p:spPr>
        <p:style>
          <a:lnRef idx="0"/>
          <a:fillRef idx="0"/>
          <a:effectRef idx="0"/>
          <a:fontRef idx="minor"/>
        </p:style>
        <p:txBody>
          <a:bodyPr lIns="0" rIns="0" tIns="0" bIns="0" anchor="ctr">
            <a:normAutofit/>
          </a:bodyPr>
          <a:p>
            <a:pPr algn="ctr">
              <a:lnSpc>
                <a:spcPct val="100000"/>
              </a:lnSpc>
            </a:pPr>
            <a:r>
              <a:rPr b="0" lang="el-GR" sz="4400" spc="-1" strike="noStrike">
                <a:solidFill>
                  <a:srgbClr val="000000"/>
                </a:solidFill>
                <a:latin typeface="Times New Roman"/>
              </a:rPr>
              <a:t>                    </a:t>
            </a:r>
            <a:r>
              <a:rPr b="0" lang="el-GR" sz="4400" spc="-1" strike="noStrike">
                <a:solidFill>
                  <a:srgbClr val="000000"/>
                </a:solidFill>
                <a:latin typeface="Times New Roman"/>
              </a:rPr>
              <a:t>3η Δεκεμβρίου                       Παγκόσμια Ημέρα Ατόμων με Αναπηρία</a:t>
            </a:r>
            <a:endParaRPr b="0" lang="el-GR" sz="4400" spc="-1" strike="noStrike">
              <a:latin typeface="Arial"/>
            </a:endParaRPr>
          </a:p>
        </p:txBody>
      </p:sp>
      <p:sp>
        <p:nvSpPr>
          <p:cNvPr id="197" name="CustomShape 2"/>
          <p:cNvSpPr/>
          <p:nvPr/>
        </p:nvSpPr>
        <p:spPr>
          <a:xfrm>
            <a:off x="504000" y="4752000"/>
            <a:ext cx="8869680" cy="2591640"/>
          </a:xfrm>
          <a:prstGeom prst="rect">
            <a:avLst/>
          </a:prstGeom>
          <a:noFill/>
          <a:ln w="0">
            <a:noFill/>
          </a:ln>
        </p:spPr>
        <p:style>
          <a:lnRef idx="0"/>
          <a:fillRef idx="0"/>
          <a:effectRef idx="0"/>
          <a:fontRef idx="minor"/>
        </p:style>
      </p:sp>
      <p:pic>
        <p:nvPicPr>
          <p:cNvPr id="198" name="" descr=""/>
          <p:cNvPicPr/>
          <p:nvPr/>
        </p:nvPicPr>
        <p:blipFill>
          <a:blip r:embed="rId1"/>
          <a:stretch/>
        </p:blipFill>
        <p:spPr>
          <a:xfrm>
            <a:off x="1440000" y="3600000"/>
            <a:ext cx="7559640" cy="359964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CustomShape 1"/>
          <p:cNvSpPr/>
          <p:nvPr/>
        </p:nvSpPr>
        <p:spPr>
          <a:xfrm>
            <a:off x="504000" y="251640"/>
            <a:ext cx="7703640" cy="123768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l-GR" sz="4400" spc="-1" strike="noStrike">
                <a:solidFill>
                  <a:srgbClr val="000000"/>
                </a:solidFill>
                <a:latin typeface="Times New Roman"/>
              </a:rPr>
              <a:t> </a:t>
            </a:r>
            <a:r>
              <a:rPr b="0" lang="el-GR" sz="4400" spc="-1" strike="noStrike">
                <a:solidFill>
                  <a:srgbClr val="000000"/>
                </a:solidFill>
                <a:latin typeface="Times New Roman"/>
              </a:rPr>
              <a:t>Τι σηματοδοτεί η Παγκόσμια</a:t>
            </a:r>
            <a:br/>
            <a:r>
              <a:rPr b="0" lang="el-GR" sz="4400" spc="-1" strike="noStrike">
                <a:solidFill>
                  <a:srgbClr val="000000"/>
                </a:solidFill>
                <a:latin typeface="Times New Roman"/>
              </a:rPr>
              <a:t> Ημέρα Ατόμων με Αναπηρία;</a:t>
            </a:r>
            <a:endParaRPr b="0" lang="el-GR" sz="4400" spc="-1" strike="noStrike">
              <a:latin typeface="Arial"/>
            </a:endParaRPr>
          </a:p>
        </p:txBody>
      </p:sp>
      <p:sp>
        <p:nvSpPr>
          <p:cNvPr id="200" name="CustomShape 2"/>
          <p:cNvSpPr/>
          <p:nvPr/>
        </p:nvSpPr>
        <p:spPr>
          <a:xfrm>
            <a:off x="504000" y="1769040"/>
            <a:ext cx="8869680" cy="4384080"/>
          </a:xfrm>
          <a:prstGeom prst="rect">
            <a:avLst/>
          </a:prstGeom>
          <a:noFill/>
          <a:ln w="0">
            <a:noFill/>
          </a:ln>
        </p:spPr>
        <p:style>
          <a:lnRef idx="0"/>
          <a:fillRef idx="0"/>
          <a:effectRef idx="0"/>
          <a:fontRef idx="minor"/>
        </p:style>
        <p:txBody>
          <a:bodyPr lIns="0" rIns="0" tIns="0" bIns="0">
            <a:normAutofit fontScale="49000"/>
          </a:bodyPr>
          <a:p>
            <a:pPr marL="432000" indent="-323640">
              <a:lnSpc>
                <a:spcPct val="100000"/>
              </a:lnSpc>
              <a:spcAft>
                <a:spcPts val="1417"/>
              </a:spcAft>
              <a:buClr>
                <a:srgbClr val="000000"/>
              </a:buClr>
              <a:buSzPct val="45000"/>
              <a:buFont typeface="Wingdings" charset="2"/>
              <a:buChar char=""/>
            </a:pPr>
            <a:r>
              <a:rPr b="0" lang="el-GR" sz="3200" spc="-1" strike="noStrike">
                <a:solidFill>
                  <a:srgbClr val="000000"/>
                </a:solidFill>
                <a:latin typeface="Times New Roman"/>
              </a:rPr>
              <a:t>Η Παγκόσμια Ημέρα Ατόμων με Αναπηρία, καθιερώθηκε το 1992 με απόφαση της γενικής συνέλευσης του ΟΗΕ.    Συνδέεται με την υπογραφή της διεθνούς Σύμβασης για τα δικαιώματα των ατόμων με αναπηρία στις 30 Μαρτίου 2007 (Η Ελλάδα την κύρωσε το 2012).                          </a:t>
            </a:r>
            <a:endParaRPr b="0" lang="el-GR" sz="3200" spc="-1" strike="noStrike">
              <a:latin typeface="Arial"/>
            </a:endParaRPr>
          </a:p>
          <a:p>
            <a:pPr marL="432000" indent="-323640">
              <a:lnSpc>
                <a:spcPct val="100000"/>
              </a:lnSpc>
              <a:spcAft>
                <a:spcPts val="1417"/>
              </a:spcAft>
              <a:buClr>
                <a:srgbClr val="000000"/>
              </a:buClr>
              <a:buSzPct val="45000"/>
              <a:buFont typeface="Wingdings" charset="2"/>
              <a:buChar char=""/>
            </a:pPr>
            <a:r>
              <a:rPr b="0" lang="el-GR" sz="3200" spc="-1" strike="noStrike">
                <a:solidFill>
                  <a:srgbClr val="000000"/>
                </a:solidFill>
                <a:latin typeface="Times New Roman"/>
              </a:rPr>
              <a:t>Είναι μια μέρα ευαισθητοποίησης για τα δικαιώματα και τις δυνατότητες των ατόμων με αναπηρία. Είναι μια μέρα που υπογραμμίζει την αναγκαιότητα διασφάλισης της ισότημης πρόσβασης όλων των μαθητών στην εκπαίδευση, της καλλιέργειας του σεβασμού και της καταπολέμησης κάθε μορφής διακρίσεων και αποκλεισμών.</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CustomShape 1"/>
          <p:cNvSpPr/>
          <p:nvPr/>
        </p:nvSpPr>
        <p:spPr>
          <a:xfrm>
            <a:off x="504000" y="301320"/>
            <a:ext cx="7703640" cy="113832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l-GR" sz="4400" spc="-1" strike="noStrike">
                <a:solidFill>
                  <a:srgbClr val="000000"/>
                </a:solidFill>
                <a:latin typeface="Times New Roman"/>
              </a:rPr>
              <a:t>               </a:t>
            </a:r>
            <a:r>
              <a:rPr b="0" lang="el-GR" sz="4400" spc="-1" strike="noStrike">
                <a:solidFill>
                  <a:srgbClr val="000000"/>
                </a:solidFill>
                <a:latin typeface="Times New Roman"/>
              </a:rPr>
              <a:t>Οπτική Αναπηρία</a:t>
            </a:r>
            <a:endParaRPr b="0" lang="el-GR" sz="4400" spc="-1" strike="noStrike">
              <a:latin typeface="Arial"/>
            </a:endParaRPr>
          </a:p>
        </p:txBody>
      </p:sp>
      <p:sp>
        <p:nvSpPr>
          <p:cNvPr id="202" name="CustomShape 2"/>
          <p:cNvSpPr/>
          <p:nvPr/>
        </p:nvSpPr>
        <p:spPr>
          <a:xfrm>
            <a:off x="720000" y="1440000"/>
            <a:ext cx="8869680" cy="4384080"/>
          </a:xfrm>
          <a:prstGeom prst="rect">
            <a:avLst/>
          </a:prstGeom>
          <a:noFill/>
          <a:ln w="0">
            <a:noFill/>
          </a:ln>
        </p:spPr>
        <p:style>
          <a:lnRef idx="0"/>
          <a:fillRef idx="0"/>
          <a:effectRef idx="0"/>
          <a:fontRef idx="minor"/>
        </p:style>
        <p:txBody>
          <a:bodyPr lIns="0" rIns="0" tIns="0" bIns="0">
            <a:normAutofit/>
          </a:bodyPr>
          <a:p>
            <a:pPr>
              <a:lnSpc>
                <a:spcPct val="100000"/>
              </a:lnSpc>
              <a:spcAft>
                <a:spcPts val="1417"/>
              </a:spcAft>
            </a:pPr>
            <a:endParaRPr b="0" lang="el-GR" sz="1800" spc="-1" strike="noStrike">
              <a:latin typeface="Arial"/>
            </a:endParaRPr>
          </a:p>
          <a:p>
            <a:pPr>
              <a:lnSpc>
                <a:spcPct val="100000"/>
              </a:lnSpc>
              <a:spcAft>
                <a:spcPts val="1417"/>
              </a:spcAft>
            </a:pPr>
            <a:endParaRPr b="0" lang="el-GR" sz="1800" spc="-1" strike="noStrike">
              <a:latin typeface="Arial"/>
            </a:endParaRPr>
          </a:p>
          <a:p>
            <a:pPr marL="432000" indent="-323640">
              <a:lnSpc>
                <a:spcPct val="100000"/>
              </a:lnSpc>
              <a:spcAft>
                <a:spcPts val="1417"/>
              </a:spcAft>
              <a:buClr>
                <a:srgbClr val="000000"/>
              </a:buClr>
              <a:buSzPct val="45000"/>
              <a:buFont typeface="Wingdings" charset="2"/>
              <a:buChar char=""/>
            </a:pPr>
            <a:r>
              <a:rPr b="0" lang="el-GR" sz="3200" spc="-1" strike="noStrike">
                <a:solidFill>
                  <a:srgbClr val="000000"/>
                </a:solidFill>
                <a:latin typeface="Times New Roman"/>
              </a:rPr>
              <a:t>                        </a:t>
            </a:r>
            <a:r>
              <a:rPr b="0" lang="el-GR" sz="3200" spc="-1" strike="noStrike">
                <a:solidFill>
                  <a:srgbClr val="000000"/>
                </a:solidFill>
                <a:latin typeface="Times New Roman"/>
              </a:rPr>
              <a:t>ΤΥΦΛΩΣΗ</a:t>
            </a:r>
            <a:endParaRPr b="0" lang="el-GR" sz="3200" spc="-1" strike="noStrike">
              <a:latin typeface="Arial"/>
            </a:endParaRPr>
          </a:p>
          <a:p>
            <a:pPr>
              <a:lnSpc>
                <a:spcPct val="100000"/>
              </a:lnSpc>
              <a:spcAft>
                <a:spcPts val="1417"/>
              </a:spcAft>
            </a:pPr>
            <a:endParaRPr b="0" lang="el-GR" sz="3200" spc="-1" strike="noStrike">
              <a:latin typeface="Arial"/>
            </a:endParaRPr>
          </a:p>
          <a:p>
            <a:pPr marL="432000" indent="-323640">
              <a:lnSpc>
                <a:spcPct val="100000"/>
              </a:lnSpc>
              <a:spcAft>
                <a:spcPts val="1417"/>
              </a:spcAft>
              <a:buClr>
                <a:srgbClr val="000000"/>
              </a:buClr>
              <a:buSzPct val="45000"/>
              <a:buFont typeface="Wingdings" charset="2"/>
              <a:buChar char=""/>
            </a:pPr>
            <a:r>
              <a:rPr b="0" lang="el-GR" sz="3200" spc="-1" strike="noStrike">
                <a:solidFill>
                  <a:srgbClr val="000000"/>
                </a:solidFill>
                <a:latin typeface="Times New Roman"/>
              </a:rPr>
              <a:t>                      </a:t>
            </a:r>
            <a:endParaRPr b="0" lang="el-GR" sz="3200" spc="-1" strike="noStrike">
              <a:latin typeface="Arial"/>
            </a:endParaRPr>
          </a:p>
        </p:txBody>
      </p:sp>
      <p:pic>
        <p:nvPicPr>
          <p:cNvPr id="203" name="" descr=""/>
          <p:cNvPicPr/>
          <p:nvPr/>
        </p:nvPicPr>
        <p:blipFill>
          <a:blip r:embed="rId1"/>
          <a:stretch/>
        </p:blipFill>
        <p:spPr>
          <a:xfrm>
            <a:off x="3060000" y="3600000"/>
            <a:ext cx="3239640" cy="305964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CustomShape 1"/>
          <p:cNvSpPr/>
          <p:nvPr/>
        </p:nvSpPr>
        <p:spPr>
          <a:xfrm>
            <a:off x="504000" y="251640"/>
            <a:ext cx="7703640" cy="123768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l-GR" sz="4400" spc="-1" strike="noStrike">
                <a:solidFill>
                  <a:srgbClr val="000000"/>
                </a:solidFill>
                <a:latin typeface="Times New Roman"/>
              </a:rPr>
              <a:t>  </a:t>
            </a:r>
            <a:r>
              <a:rPr b="0" lang="el-GR" sz="4400" spc="-1" strike="noStrike">
                <a:solidFill>
                  <a:srgbClr val="000000"/>
                </a:solidFill>
                <a:latin typeface="Times New Roman"/>
              </a:rPr>
              <a:t>Παγκόσμιος Οργανισμός Υγείας                       (Π.Ο.Υ.)</a:t>
            </a:r>
            <a:endParaRPr b="0" lang="el-GR" sz="4400" spc="-1" strike="noStrike">
              <a:latin typeface="Arial"/>
            </a:endParaRPr>
          </a:p>
        </p:txBody>
      </p:sp>
      <p:sp>
        <p:nvSpPr>
          <p:cNvPr id="205" name="CustomShape 2"/>
          <p:cNvSpPr/>
          <p:nvPr/>
        </p:nvSpPr>
        <p:spPr>
          <a:xfrm>
            <a:off x="504000" y="1769040"/>
            <a:ext cx="9215640" cy="4890600"/>
          </a:xfrm>
          <a:prstGeom prst="rect">
            <a:avLst/>
          </a:prstGeom>
          <a:noFill/>
          <a:ln w="0">
            <a:noFill/>
          </a:ln>
        </p:spPr>
        <p:style>
          <a:lnRef idx="0"/>
          <a:fillRef idx="0"/>
          <a:effectRef idx="0"/>
          <a:fontRef idx="minor"/>
        </p:style>
        <p:txBody>
          <a:bodyPr lIns="0" rIns="0" tIns="0" bIns="0">
            <a:normAutofit/>
          </a:bodyPr>
          <a:p>
            <a:pPr>
              <a:lnSpc>
                <a:spcPct val="100000"/>
              </a:lnSpc>
              <a:spcAft>
                <a:spcPts val="1417"/>
              </a:spcAft>
            </a:pPr>
            <a:endParaRPr b="0" lang="el-GR" sz="1800" spc="-1" strike="noStrike">
              <a:latin typeface="Arial"/>
            </a:endParaRPr>
          </a:p>
          <a:p>
            <a:pPr marL="432000" indent="-323640">
              <a:lnSpc>
                <a:spcPct val="100000"/>
              </a:lnSpc>
              <a:spcAft>
                <a:spcPts val="1417"/>
              </a:spcAft>
              <a:buClr>
                <a:srgbClr val="000000"/>
              </a:buClr>
              <a:buSzPct val="45000"/>
              <a:buFont typeface="Wingdings" charset="2"/>
              <a:buChar char=""/>
            </a:pPr>
            <a:r>
              <a:rPr b="0" lang="el-GR" sz="3200" spc="-1" strike="noStrike">
                <a:solidFill>
                  <a:srgbClr val="000000"/>
                </a:solidFill>
                <a:latin typeface="Times New Roman"/>
              </a:rPr>
              <a:t>Σύμφωνα με τον Παγκόσμιο Οργανισμό Υγείας, υπολογίζεται ότι 253 εκατομμύρια στον πλανήτη, αντιμετωπίζουν σοβαρά προβλήματα όρασης.       Από αυτούς, 36 εκατομμύρια είναι τυφλοί, ενώ 217 εκατομμύρια έχουν μέτρια έως σοβαρή εξασθένιση όρασης.</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CustomShape 1"/>
          <p:cNvSpPr/>
          <p:nvPr/>
        </p:nvSpPr>
        <p:spPr>
          <a:xfrm>
            <a:off x="504000" y="900000"/>
            <a:ext cx="9071280" cy="1260000"/>
          </a:xfrm>
          <a:prstGeom prst="rect">
            <a:avLst/>
          </a:prstGeom>
          <a:noFill/>
          <a:ln w="0">
            <a:noFill/>
          </a:ln>
        </p:spPr>
        <p:style>
          <a:lnRef idx="0"/>
          <a:fillRef idx="0"/>
          <a:effectRef idx="0"/>
          <a:fontRef idx="minor"/>
        </p:style>
        <p:txBody>
          <a:bodyPr lIns="0" rIns="0" tIns="0" bIns="0" anchor="ctr">
            <a:normAutofit/>
          </a:bodyPr>
          <a:p>
            <a:pPr algn="ctr">
              <a:lnSpc>
                <a:spcPct val="100000"/>
              </a:lnSpc>
            </a:pPr>
            <a:r>
              <a:rPr b="0" lang="el-GR" sz="3600" spc="-1" strike="noStrike">
                <a:solidFill>
                  <a:srgbClr val="000000"/>
                </a:solidFill>
                <a:latin typeface="Times New Roman"/>
              </a:rPr>
              <a:t>ΕΠΙΠΤΩΣΕΙΣ ΤΥΦΛΩΣΗΣ</a:t>
            </a:r>
            <a:endParaRPr b="0" lang="el-GR" sz="3600" spc="-1" strike="noStrike">
              <a:latin typeface="Arial"/>
            </a:endParaRPr>
          </a:p>
        </p:txBody>
      </p:sp>
      <p:sp>
        <p:nvSpPr>
          <p:cNvPr id="207" name="CustomShape 2"/>
          <p:cNvSpPr/>
          <p:nvPr/>
        </p:nvSpPr>
        <p:spPr>
          <a:xfrm>
            <a:off x="504000" y="2700000"/>
            <a:ext cx="8869680" cy="4067640"/>
          </a:xfrm>
          <a:prstGeom prst="rect">
            <a:avLst/>
          </a:prstGeom>
          <a:noFill/>
          <a:ln w="0">
            <a:noFill/>
          </a:ln>
        </p:spPr>
        <p:style>
          <a:lnRef idx="0"/>
          <a:fillRef idx="0"/>
          <a:effectRef idx="0"/>
          <a:fontRef idx="minor"/>
        </p:style>
      </p:sp>
      <p:sp>
        <p:nvSpPr>
          <p:cNvPr id="208" name="CustomShape 3"/>
          <p:cNvSpPr/>
          <p:nvPr/>
        </p:nvSpPr>
        <p:spPr>
          <a:xfrm>
            <a:off x="180000" y="1080000"/>
            <a:ext cx="10062000" cy="5039640"/>
          </a:xfrm>
          <a:prstGeom prst="rect">
            <a:avLst/>
          </a:prstGeom>
          <a:noFill/>
          <a:ln w="0">
            <a:noFill/>
          </a:ln>
        </p:spPr>
        <p:style>
          <a:lnRef idx="0"/>
          <a:fillRef idx="0"/>
          <a:effectRef idx="0"/>
          <a:fontRef idx="minor"/>
        </p:style>
        <p:txBody>
          <a:bodyPr lIns="90000" rIns="90000" tIns="45000" bIns="45000">
            <a:noAutofit/>
          </a:bodyPr>
          <a:p>
            <a:pPr algn="just">
              <a:lnSpc>
                <a:spcPct val="100000"/>
              </a:lnSpc>
            </a:pPr>
            <a:r>
              <a:rPr b="0" lang="el-GR" sz="2600" spc="-1" strike="noStrike">
                <a:latin typeface="Arial Rounded MT Bold"/>
              </a:rPr>
              <a:t> </a:t>
            </a:r>
            <a:endParaRPr b="0" lang="el-GR" sz="2600" spc="-1" strike="noStrike">
              <a:latin typeface="Arial"/>
            </a:endParaRPr>
          </a:p>
          <a:p>
            <a:pPr algn="just">
              <a:lnSpc>
                <a:spcPct val="100000"/>
              </a:lnSpc>
            </a:pPr>
            <a:endParaRPr b="0" lang="el-GR" sz="2600" spc="-1" strike="noStrike">
              <a:latin typeface="Arial"/>
            </a:endParaRPr>
          </a:p>
          <a:p>
            <a:pPr algn="just">
              <a:lnSpc>
                <a:spcPct val="100000"/>
              </a:lnSpc>
            </a:pPr>
            <a:r>
              <a:rPr b="0" lang="el-GR" sz="2600" spc="-1" strike="noStrike">
                <a:latin typeface="Arial"/>
              </a:rPr>
              <a:t> </a:t>
            </a:r>
            <a:r>
              <a:rPr b="0" lang="el-GR" sz="3200" spc="-1" strike="noStrike">
                <a:latin typeface="Times New Roman"/>
              </a:rPr>
              <a:t>H απώλεια όρασης είναι ένα μεγάλο κοινωνικό πρόβλημα,</a:t>
            </a:r>
            <a:endParaRPr b="0" lang="el-GR" sz="3200" spc="-1" strike="noStrike">
              <a:latin typeface="Arial"/>
            </a:endParaRPr>
          </a:p>
          <a:p>
            <a:pPr algn="just">
              <a:lnSpc>
                <a:spcPct val="100000"/>
              </a:lnSpc>
            </a:pPr>
            <a:r>
              <a:rPr b="0" lang="el-GR" sz="3200" spc="-1" strike="noStrike">
                <a:latin typeface="Times New Roman"/>
              </a:rPr>
              <a:t> </a:t>
            </a:r>
            <a:r>
              <a:rPr b="0" lang="el-GR" sz="3200" spc="-1" strike="noStrike">
                <a:latin typeface="Times New Roman"/>
              </a:rPr>
              <a:t>που αφορά όχι μόνο τα ίδια τα άτομα αλλά και ολόκληρο</a:t>
            </a:r>
            <a:endParaRPr b="0" lang="el-GR" sz="3200" spc="-1" strike="noStrike">
              <a:latin typeface="Arial"/>
            </a:endParaRPr>
          </a:p>
          <a:p>
            <a:pPr algn="just">
              <a:lnSpc>
                <a:spcPct val="100000"/>
              </a:lnSpc>
            </a:pPr>
            <a:r>
              <a:rPr b="0" lang="el-GR" sz="3200" spc="-1" strike="noStrike">
                <a:latin typeface="Times New Roman"/>
              </a:rPr>
              <a:t> </a:t>
            </a:r>
            <a:r>
              <a:rPr b="0" lang="el-GR" sz="3200" spc="-1" strike="noStrike">
                <a:latin typeface="Times New Roman"/>
              </a:rPr>
              <a:t>το περιβάλλον τους. </a:t>
            </a:r>
            <a:endParaRPr b="0" lang="el-GR" sz="3200" spc="-1" strike="noStrike">
              <a:latin typeface="Arial"/>
            </a:endParaRPr>
          </a:p>
          <a:p>
            <a:pPr algn="just">
              <a:lnSpc>
                <a:spcPct val="100000"/>
              </a:lnSpc>
            </a:pPr>
            <a:r>
              <a:rPr b="0" lang="el-GR" sz="3200" spc="-1" strike="noStrike">
                <a:latin typeface="Times New Roman"/>
              </a:rPr>
              <a:t>Υπάρχουν άμεσες και έμμεσες συνέπειες στην κοινωνική</a:t>
            </a:r>
            <a:endParaRPr b="0" lang="el-GR" sz="3200" spc="-1" strike="noStrike">
              <a:latin typeface="Arial"/>
            </a:endParaRPr>
          </a:p>
          <a:p>
            <a:pPr algn="just">
              <a:lnSpc>
                <a:spcPct val="100000"/>
              </a:lnSpc>
            </a:pPr>
            <a:r>
              <a:rPr b="0" lang="el-GR" sz="3200" spc="-1" strike="noStrike">
                <a:latin typeface="Times New Roman"/>
              </a:rPr>
              <a:t> </a:t>
            </a:r>
            <a:r>
              <a:rPr b="0" lang="el-GR" sz="3200" spc="-1" strike="noStrike">
                <a:latin typeface="Times New Roman"/>
              </a:rPr>
              <a:t>και συναισθηματική ανάπτυξη αυτών των παιδιών. </a:t>
            </a:r>
            <a:endParaRPr b="0" lang="el-GR" sz="3200" spc="-1" strike="noStrike">
              <a:latin typeface="Arial"/>
            </a:endParaRPr>
          </a:p>
          <a:p>
            <a:pPr algn="just">
              <a:lnSpc>
                <a:spcPct val="100000"/>
              </a:lnSpc>
            </a:pPr>
            <a:r>
              <a:rPr b="0" lang="el-GR" sz="3200" spc="-1" strike="noStrike">
                <a:latin typeface="Times New Roman"/>
              </a:rPr>
              <a:t>Η άμεση επίδραση περιλαμβάνει περιορισμούς στην </a:t>
            </a:r>
            <a:endParaRPr b="0" lang="el-GR" sz="3200" spc="-1" strike="noStrike">
              <a:latin typeface="Arial"/>
            </a:endParaRPr>
          </a:p>
          <a:p>
            <a:pPr algn="just">
              <a:lnSpc>
                <a:spcPct val="100000"/>
              </a:lnSpc>
            </a:pPr>
            <a:r>
              <a:rPr b="0" lang="el-GR" sz="3200" spc="-1" strike="noStrike">
                <a:latin typeface="Times New Roman"/>
              </a:rPr>
              <a:t>απόκτηση κάποιων γνωστικών σχημάτων τα οποία </a:t>
            </a:r>
            <a:endParaRPr b="0" lang="el-GR" sz="3200" spc="-1" strike="noStrike">
              <a:latin typeface="Arial"/>
            </a:endParaRPr>
          </a:p>
          <a:p>
            <a:pPr algn="just">
              <a:lnSpc>
                <a:spcPct val="100000"/>
              </a:lnSpc>
            </a:pPr>
            <a:r>
              <a:rPr b="0" lang="el-GR" sz="3200" spc="-1" strike="noStrike">
                <a:latin typeface="Times New Roman"/>
              </a:rPr>
              <a:t>απαιτούν οπτικά ερεθίσματα.</a:t>
            </a:r>
            <a:endParaRPr b="0" lang="el-GR" sz="3200" spc="-1" strike="noStrike">
              <a:latin typeface="Arial"/>
            </a:endParaRPr>
          </a:p>
          <a:p>
            <a:pPr algn="just">
              <a:lnSpc>
                <a:spcPct val="100000"/>
              </a:lnSpc>
            </a:pPr>
            <a:r>
              <a:rPr b="0" lang="el-GR" sz="3200" spc="-1" strike="noStrike">
                <a:latin typeface="Times New Roman"/>
              </a:rPr>
              <a:t>                          </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TextShape 1"/>
          <p:cNvSpPr txBox="1"/>
          <p:nvPr/>
        </p:nvSpPr>
        <p:spPr>
          <a:xfrm>
            <a:off x="504000" y="1260000"/>
            <a:ext cx="9072000" cy="5040000"/>
          </a:xfrm>
          <a:prstGeom prst="rect">
            <a:avLst/>
          </a:prstGeom>
          <a:noFill/>
          <a:ln w="0">
            <a:noFill/>
          </a:ln>
        </p:spPr>
        <p:txBody>
          <a:bodyPr lIns="0" rIns="0" tIns="0" bIns="0">
            <a:normAutofit fontScale="66000"/>
          </a:bodyPr>
          <a:p>
            <a:pPr marL="432000" indent="-324000">
              <a:spcBef>
                <a:spcPts val="1417"/>
              </a:spcBef>
              <a:buClr>
                <a:srgbClr val="000000"/>
              </a:buClr>
              <a:buSzPct val="45000"/>
              <a:buFont typeface="Wingdings" charset="2"/>
              <a:buChar char=""/>
            </a:pPr>
            <a:r>
              <a:rPr b="0" lang="el-GR" sz="3200" spc="-1" strike="noStrike">
                <a:latin typeface="Arial"/>
              </a:rPr>
              <a:t>Τα παιδιά με σοβαρά ελλείμματα όρασης, συναντούν σοβαρές δυσκολίες στη δημιουργία ενός νοητικού χάρτη του περιβάλλοντός τους αλλά και του ίδιου του σώματός τους, γεγονός που μπορεί να δυσχεράνει την κατανόηση της κίνησης και τη σύνδεση αιτίου- αποτελέσματος.</a:t>
            </a: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 </a:t>
            </a:r>
            <a:r>
              <a:rPr b="0" lang="el-GR" sz="3200" spc="-1" strike="noStrike">
                <a:latin typeface="Arial"/>
              </a:rPr>
              <a:t>Γι΄αυτό στην εκπαίδευση παιδιών με σοβαρά ελλείματα όρασης, περιλαμβάνονται εκπαιδευτικά προγράμματα όπως η εκμάθηση του κώδικα Braille, η χρήση νέων τεχνολογιών, η κινητικότητα, ο προσανατολισμός, οι δεξιότητες καθημερινής διαβίωσης, η καλλιέργεια ακουστικών δεξιοτήτων και η ανάπτυξη κοινωνικών δεξιοτήτων.</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TextShape 1"/>
          <p:cNvSpPr txBox="1"/>
          <p:nvPr/>
        </p:nvSpPr>
        <p:spPr>
          <a:xfrm>
            <a:off x="504000" y="1260000"/>
            <a:ext cx="9072000" cy="5400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l-GR" sz="2800" spc="-1" strike="noStrike">
                <a:latin typeface="Arial"/>
              </a:rPr>
              <a:t>Τα σοβαρά προβλήματα όρασης ενός παιδιού μειώνουν σημαντικά την πρόσβασή του σε διαδικασίες μάθησης όταν η διδασκαλία στηρίζεται στην παρατήρηση, στην μίμηση ή στην μοντελοποίηση. </a:t>
            </a:r>
            <a:endParaRPr b="0" lang="el-GR" sz="2800" spc="-1" strike="noStrike">
              <a:latin typeface="Arial"/>
            </a:endParaRPr>
          </a:p>
          <a:p>
            <a:pPr marL="432000" indent="-324000">
              <a:spcBef>
                <a:spcPts val="1417"/>
              </a:spcBef>
              <a:buClr>
                <a:srgbClr val="000000"/>
              </a:buClr>
              <a:buSzPct val="45000"/>
              <a:buFont typeface="Wingdings" charset="2"/>
              <a:buChar char=""/>
            </a:pPr>
            <a:r>
              <a:rPr b="0" lang="el-GR" sz="2800" spc="-1" strike="noStrike">
                <a:latin typeface="Arial"/>
              </a:rPr>
              <a:t>Γι’ αυτό δίνεται έμφαση στην άμεση διδασκαλία, δηλαδή έναν συνδυασμό τεχνικών και πρακτικών διδασκαλίας που με χρήση απτικού, οπτικού και ακουστικού υλικού, έπειτα από ειδική επεξεργασία και προσαρμογή στις συγκεκριμένες ανάγκες καλύπτεται η ύλη των σχολικών βιβλίων.</a:t>
            </a:r>
            <a:endParaRPr b="0" lang="el-GR" sz="2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Shape 1"/>
          <p:cNvSpPr txBox="1"/>
          <p:nvPr/>
        </p:nvSpPr>
        <p:spPr>
          <a:xfrm>
            <a:off x="504000" y="540000"/>
            <a:ext cx="9071280" cy="1080000"/>
          </a:xfrm>
          <a:prstGeom prst="rect">
            <a:avLst/>
          </a:prstGeom>
          <a:noFill/>
          <a:ln w="0">
            <a:noFill/>
          </a:ln>
        </p:spPr>
        <p:txBody>
          <a:bodyPr lIns="0" rIns="0" tIns="0" bIns="0" anchor="ctr">
            <a:noAutofit/>
          </a:bodyPr>
          <a:p>
            <a:pPr algn="ctr"/>
            <a:r>
              <a:rPr b="0" lang="el-GR" sz="4400" spc="-1" strike="noStrike">
                <a:latin typeface="Arial"/>
              </a:rPr>
              <a:t>Κώδικας Braille</a:t>
            </a:r>
            <a:endParaRPr b="0" lang="el-GR" sz="4400" spc="-1" strike="noStrike">
              <a:latin typeface="Arial"/>
            </a:endParaRPr>
          </a:p>
        </p:txBody>
      </p:sp>
      <p:sp>
        <p:nvSpPr>
          <p:cNvPr id="212" name="TextShape 2"/>
          <p:cNvSpPr txBox="1"/>
          <p:nvPr/>
        </p:nvSpPr>
        <p:spPr>
          <a:xfrm>
            <a:off x="504000" y="1440000"/>
            <a:ext cx="9072000" cy="5220000"/>
          </a:xfrm>
          <a:prstGeom prst="rect">
            <a:avLst/>
          </a:prstGeom>
          <a:noFill/>
          <a:ln w="0">
            <a:noFill/>
          </a:ln>
        </p:spPr>
        <p:txBody>
          <a:bodyPr lIns="0" rIns="0" tIns="0" bIns="0">
            <a:normAutofit fontScale="77000"/>
          </a:bodyPr>
          <a:p>
            <a:pPr>
              <a:lnSpc>
                <a:spcPct val="100000"/>
              </a:lnSpc>
              <a:spcAft>
                <a:spcPts val="1500"/>
              </a:spcAft>
            </a:pPr>
            <a:r>
              <a:rPr b="0" lang="el-GR" sz="3200" spc="-1" strike="noStrike">
                <a:solidFill>
                  <a:srgbClr val="3a3d43"/>
                </a:solidFill>
                <a:latin typeface="Arial"/>
                <a:ea typeface="Microsoft YaHei"/>
              </a:rPr>
              <a:t>(</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r>
              <a:rPr b="0" lang="el-GR" sz="3200" spc="-1" strike="noStrike">
                <a:solidFill>
                  <a:srgbClr val="3a3d43"/>
                </a:solidFill>
                <a:latin typeface="Segoe UI Symbol"/>
                <a:ea typeface="Microsoft YaHei"/>
              </a:rPr>
              <a:t>⠛</a:t>
            </a:r>
            <a:r>
              <a:rPr b="0" lang="el-GR" sz="3200" spc="-1" strike="noStrike">
                <a:solidFill>
                  <a:srgbClr val="3a3d43"/>
                </a:solidFill>
                <a:latin typeface="Arial"/>
                <a:ea typeface="Microsoft YaHei"/>
              </a:rPr>
              <a:t>) </a:t>
            </a:r>
            <a:endParaRPr b="0" lang="el-GR" sz="3200" spc="-1" strike="noStrike">
              <a:solidFill>
                <a:srgbClr val="3a3d43"/>
              </a:solidFill>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Είναι ένα ανάγλυφο σύστημα γραφής και ανάγνωσης που στηρίζεται σε μια δομική μονάδα, το λεγόμενο εξάστιγμο. Λέγεται εξάστιγμο γιατί αποτελείται από έξι ανάγλυφες κουκίδες σε διάταξη 3</a:t>
            </a:r>
            <a:r>
              <a:rPr b="0" lang="el-GR" sz="3200" spc="-1" strike="noStrike">
                <a:latin typeface="Arial"/>
                <a:ea typeface="Arial"/>
              </a:rPr>
              <a:t>x</a:t>
            </a:r>
            <a:r>
              <a:rPr b="0" lang="el-GR" sz="3200" spc="-1" strike="noStrike">
                <a:latin typeface="Arial"/>
                <a:ea typeface="Arial"/>
              </a:rPr>
              <a:t>2 (γραμμές/στήλες).</a:t>
            </a: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ea typeface="Arial"/>
              </a:rPr>
              <a:t> </a:t>
            </a:r>
            <a:r>
              <a:rPr b="0" lang="el-GR" sz="3200" spc="-1" strike="noStrike">
                <a:latin typeface="Arial"/>
                <a:ea typeface="Arial"/>
              </a:rPr>
              <a:t>Ο συνδυασμός των κουκίδων (συνολικά 64 συνδυασμοί), αποτυπώνει σε χαρτί σχήματα, τα οποία αναπαριστούν κάθε φορά ένα γράμμα του αλφάβητου, ή αριθμό, ή σημείο στίξης ή σύμβολο.</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504000" y="900000"/>
            <a:ext cx="9072000" cy="6120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           </a:t>
            </a:r>
            <a:r>
              <a:rPr b="0" lang="el-GR" sz="3200" spc="-1" strike="noStrike">
                <a:latin typeface="Arial"/>
              </a:rPr>
              <a:t>Ανάγνωση κώδικα Braille</a:t>
            </a:r>
            <a:endParaRPr b="0" lang="el-GR" sz="3200" spc="-1" strike="noStrike">
              <a:latin typeface="Arial"/>
            </a:endParaRPr>
          </a:p>
        </p:txBody>
      </p:sp>
      <p:pic>
        <p:nvPicPr>
          <p:cNvPr id="214" name="" descr=""/>
          <p:cNvPicPr/>
          <p:nvPr/>
        </p:nvPicPr>
        <p:blipFill>
          <a:blip r:embed="rId1"/>
          <a:stretch/>
        </p:blipFill>
        <p:spPr>
          <a:xfrm>
            <a:off x="1620000" y="2160000"/>
            <a:ext cx="6120000" cy="360000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TextShape 1"/>
          <p:cNvSpPr txBox="1"/>
          <p:nvPr/>
        </p:nvSpPr>
        <p:spPr>
          <a:xfrm>
            <a:off x="504000" y="1260000"/>
            <a:ext cx="9072000" cy="5400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l-GR" sz="3200" spc="-1" strike="noStrike">
                <a:latin typeface="Arial"/>
              </a:rPr>
              <a:t>    </a:t>
            </a: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        </a:t>
            </a:r>
            <a:endParaRPr b="0" lang="el-GR" sz="3200" spc="-1" strike="noStrike">
              <a:latin typeface="Arial"/>
            </a:endParaRPr>
          </a:p>
        </p:txBody>
      </p:sp>
      <p:pic>
        <p:nvPicPr>
          <p:cNvPr id="216" name="" descr=""/>
          <p:cNvPicPr/>
          <p:nvPr/>
        </p:nvPicPr>
        <p:blipFill>
          <a:blip r:embed="rId1"/>
          <a:stretch/>
        </p:blipFill>
        <p:spPr>
          <a:xfrm>
            <a:off x="1620000" y="900000"/>
            <a:ext cx="5400000" cy="3420000"/>
          </a:xfrm>
          <a:prstGeom prst="rect">
            <a:avLst/>
          </a:prstGeom>
          <a:ln w="0">
            <a:noFill/>
          </a:ln>
        </p:spPr>
      </p:pic>
      <p:pic>
        <p:nvPicPr>
          <p:cNvPr id="217" name="" descr=""/>
          <p:cNvPicPr/>
          <p:nvPr/>
        </p:nvPicPr>
        <p:blipFill>
          <a:blip r:embed="rId2"/>
          <a:stretch/>
        </p:blipFill>
        <p:spPr>
          <a:xfrm>
            <a:off x="2340000" y="4860000"/>
            <a:ext cx="4680000" cy="23400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Shape 1"/>
          <p:cNvSpPr txBox="1"/>
          <p:nvPr/>
        </p:nvSpPr>
        <p:spPr>
          <a:xfrm>
            <a:off x="504000" y="1080000"/>
            <a:ext cx="9071280" cy="1440000"/>
          </a:xfrm>
          <a:prstGeom prst="rect">
            <a:avLst/>
          </a:prstGeom>
          <a:noFill/>
          <a:ln w="0">
            <a:noFill/>
          </a:ln>
        </p:spPr>
        <p:txBody>
          <a:bodyPr lIns="0" rIns="0" tIns="0" bIns="0" anchor="ctr">
            <a:noAutofit/>
          </a:bodyPr>
          <a:p>
            <a:pPr algn="ctr"/>
            <a:r>
              <a:rPr b="0" lang="el-GR" sz="3600" spc="-1" strike="noStrike">
                <a:latin typeface="Arial"/>
              </a:rPr>
              <a:t>Παγκόσμια ημέρα λευκού μπαστουνιού</a:t>
            </a:r>
            <a:br/>
            <a:r>
              <a:rPr b="0" lang="el-GR" sz="4400" spc="-1" strike="noStrike">
                <a:latin typeface="Arial"/>
              </a:rPr>
              <a:t> </a:t>
            </a:r>
            <a:r>
              <a:rPr b="0" lang="el-GR" sz="2800" spc="-1" strike="noStrike">
                <a:latin typeface="Arial"/>
              </a:rPr>
              <a:t>(15 Οκτωβρίου)</a:t>
            </a:r>
            <a:r>
              <a:rPr b="0" lang="el-GR" sz="4400" spc="-1" strike="noStrike">
                <a:latin typeface="Arial"/>
              </a:rPr>
              <a:t>  </a:t>
            </a:r>
            <a:endParaRPr b="0" lang="el-GR" sz="4400" spc="-1" strike="noStrike">
              <a:latin typeface="Arial"/>
            </a:endParaRPr>
          </a:p>
        </p:txBody>
      </p:sp>
      <p:sp>
        <p:nvSpPr>
          <p:cNvPr id="219" name="TextShape 2"/>
          <p:cNvSpPr txBox="1"/>
          <p:nvPr/>
        </p:nvSpPr>
        <p:spPr>
          <a:xfrm>
            <a:off x="504000" y="2520000"/>
            <a:ext cx="9072000" cy="4320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l-GR" sz="2600" spc="-1" strike="noStrike">
                <a:latin typeface="Arial"/>
              </a:rPr>
              <a:t>Το λευκό μπαστούνι είναι το τεχνικό βοήθημα που χρησιμοποιούν τα άτομα με προβλήματα όρασης για να εντοπίζουν και να αποφεύγουν εμπόδια στην πορεία τους, στην προσπάθειά τους να κινούνται μόνοι, ανεξάρτητοι και με ασφάλεια.</a:t>
            </a:r>
            <a:endParaRPr b="0" lang="el-GR" sz="2600" spc="-1" strike="noStrike">
              <a:latin typeface="Arial"/>
            </a:endParaRPr>
          </a:p>
        </p:txBody>
      </p:sp>
      <p:pic>
        <p:nvPicPr>
          <p:cNvPr id="220" name="" descr=""/>
          <p:cNvPicPr/>
          <p:nvPr/>
        </p:nvPicPr>
        <p:blipFill>
          <a:blip r:embed="rId1"/>
          <a:stretch/>
        </p:blipFill>
        <p:spPr>
          <a:xfrm>
            <a:off x="3420000" y="4680000"/>
            <a:ext cx="3240000" cy="270000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Shape 1"/>
          <p:cNvSpPr txBox="1"/>
          <p:nvPr/>
        </p:nvSpPr>
        <p:spPr>
          <a:xfrm>
            <a:off x="504000" y="1080000"/>
            <a:ext cx="9071280" cy="1800000"/>
          </a:xfrm>
          <a:prstGeom prst="rect">
            <a:avLst/>
          </a:prstGeom>
          <a:noFill/>
          <a:ln w="0">
            <a:noFill/>
          </a:ln>
        </p:spPr>
        <p:txBody>
          <a:bodyPr lIns="0" rIns="0" tIns="0" bIns="0" anchor="ctr">
            <a:noAutofit/>
          </a:bodyPr>
          <a:p>
            <a:pPr algn="ctr"/>
            <a:r>
              <a:rPr b="0" lang="el-GR" sz="3600" spc="-1" strike="noStrike">
                <a:solidFill>
                  <a:srgbClr val="bf0041"/>
                </a:solidFill>
                <a:latin typeface="Arial"/>
              </a:rPr>
              <a:t>Οδηγός όδευσης τυφλών στα πεζοδρόμια</a:t>
            </a:r>
            <a:endParaRPr b="0" lang="el-GR" sz="3600" spc="-1" strike="noStrike">
              <a:solidFill>
                <a:srgbClr val="bf0041"/>
              </a:solidFill>
              <a:latin typeface="Arial"/>
            </a:endParaRPr>
          </a:p>
        </p:txBody>
      </p:sp>
      <p:sp>
        <p:nvSpPr>
          <p:cNvPr id="222" name="TextShape 2"/>
          <p:cNvSpPr txBox="1"/>
          <p:nvPr/>
        </p:nvSpPr>
        <p:spPr>
          <a:xfrm>
            <a:off x="504000" y="2520000"/>
            <a:ext cx="9072000" cy="4680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l-GR" sz="3200" spc="-1" strike="noStrike">
                <a:latin typeface="Arial"/>
              </a:rPr>
              <a:t>Ο οδηγός αυτός ορίζει τις προδιαγραφές με τις οποίες πρέπει να κατασκευάζονται τα πεζοδρόμια, ώστε να διευκολύνεται η ασφαλή πρόσβαση των ανθρώπων με σοβαρά προβλήματα όρασης.</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TextShape 1"/>
          <p:cNvSpPr txBox="1"/>
          <p:nvPr/>
        </p:nvSpPr>
        <p:spPr>
          <a:xfrm>
            <a:off x="504000" y="1080000"/>
            <a:ext cx="9072000" cy="5580000"/>
          </a:xfrm>
          <a:prstGeom prst="rect">
            <a:avLst/>
          </a:prstGeom>
          <a:noFill/>
          <a:ln w="0">
            <a:noFill/>
          </a:ln>
        </p:spPr>
        <p:txBody>
          <a:bodyPr lIns="0" rIns="0" tIns="0" bIns="0">
            <a:normAutofit fontScale="73000"/>
          </a:bodyPr>
          <a:p>
            <a:pPr marL="432000" indent="-324000">
              <a:spcBef>
                <a:spcPts val="1417"/>
              </a:spcBef>
              <a:buClr>
                <a:srgbClr val="000000"/>
              </a:buClr>
              <a:buSzPct val="45000"/>
              <a:buFont typeface="Wingdings" charset="2"/>
              <a:buChar char=""/>
            </a:pPr>
            <a:r>
              <a:rPr b="0" lang="el-GR" sz="3600" spc="-1" strike="noStrike">
                <a:solidFill>
                  <a:srgbClr val="bf0041"/>
                </a:solidFill>
                <a:latin typeface="Arial"/>
              </a:rPr>
              <a:t>Ώρα για προβληματισμό!</a:t>
            </a:r>
            <a:endParaRPr b="0" lang="el-GR" sz="3600" spc="-1" strike="noStrike">
              <a:latin typeface="Arial"/>
            </a:endParaRPr>
          </a:p>
          <a:p>
            <a:pPr marL="432000" indent="-324000">
              <a:spcBef>
                <a:spcPts val="1417"/>
              </a:spcBef>
              <a:buClr>
                <a:srgbClr val="000000"/>
              </a:buClr>
              <a:buSzPct val="45000"/>
              <a:buFont typeface="Wingdings" charset="2"/>
              <a:buChar char=""/>
            </a:pPr>
            <a:endParaRPr b="0" lang="el-GR" sz="36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     </a:t>
            </a: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solidFill>
                  <a:srgbClr val="383d3c"/>
                </a:solidFill>
                <a:latin typeface="Arial"/>
              </a:rPr>
              <a:t>Τι χρώμα έχει το σκοτάδι;</a:t>
            </a: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https://youtu.be/GXDhutx5YsA?t=117</a:t>
            </a:r>
            <a:endParaRPr b="0" lang="el-GR" sz="3200" spc="-1" strike="noStrike">
              <a:latin typeface="Arial"/>
            </a:endParaRPr>
          </a:p>
        </p:txBody>
      </p:sp>
      <p:pic>
        <p:nvPicPr>
          <p:cNvPr id="224" name="" descr=""/>
          <p:cNvPicPr/>
          <p:nvPr/>
        </p:nvPicPr>
        <p:blipFill>
          <a:blip r:embed="rId1"/>
          <a:stretch/>
        </p:blipFill>
        <p:spPr>
          <a:xfrm>
            <a:off x="900000" y="1800000"/>
            <a:ext cx="8676000" cy="360000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TextShape 1"/>
          <p:cNvSpPr txBox="1"/>
          <p:nvPr/>
        </p:nvSpPr>
        <p:spPr>
          <a:xfrm>
            <a:off x="504000" y="1768680"/>
            <a:ext cx="9072000" cy="4711320"/>
          </a:xfrm>
          <a:prstGeom prst="rect">
            <a:avLst/>
          </a:prstGeom>
          <a:noFill/>
          <a:ln w="0">
            <a:noFill/>
          </a:ln>
        </p:spPr>
        <p:txBody>
          <a:bodyPr lIns="0" rIns="0" tIns="0" bIns="0">
            <a:normAutofit fontScale="67000"/>
          </a:bodyPr>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solidFill>
                  <a:srgbClr val="000000"/>
                </a:solidFill>
                <a:latin typeface="Arial"/>
              </a:rPr>
              <a:t>O οίκτος είναι το μεγαλύτερο εμπόδιο για την πρόοδο ενός τυφλού και η υπερπροστασία πιο βλαπτική ακόμα κι απ’ την απόριψη.</a:t>
            </a: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latin typeface="Arial"/>
              </a:rPr>
              <a:t>   </a:t>
            </a:r>
            <a:r>
              <a:rPr b="0" lang="el-GR" sz="3200" spc="-1" strike="noStrike">
                <a:solidFill>
                  <a:srgbClr val="666666"/>
                </a:solidFill>
                <a:latin typeface="Arial"/>
              </a:rPr>
              <a:t>Δασκάλα Τ.Ε. 9ου Δημοτικού Σχολείου Χαϊδαρίου:</a:t>
            </a:r>
            <a:endParaRPr b="0" lang="el-GR" sz="3200" spc="-1" strike="noStrike">
              <a:latin typeface="Arial"/>
            </a:endParaRPr>
          </a:p>
          <a:p>
            <a:pPr marL="432000" indent="-324000">
              <a:spcBef>
                <a:spcPts val="1417"/>
              </a:spcBef>
              <a:buClr>
                <a:srgbClr val="000000"/>
              </a:buClr>
              <a:buSzPct val="45000"/>
              <a:buFont typeface="Wingdings" charset="2"/>
              <a:buChar char=""/>
            </a:pPr>
            <a:r>
              <a:rPr b="0" lang="el-GR" sz="3200" spc="-1" strike="noStrike">
                <a:solidFill>
                  <a:srgbClr val="666666"/>
                </a:solidFill>
                <a:latin typeface="Arial"/>
              </a:rPr>
              <a:t>                                              </a:t>
            </a:r>
            <a:r>
              <a:rPr b="0" lang="el-GR" sz="3200" spc="-1" strike="noStrike">
                <a:solidFill>
                  <a:srgbClr val="666666"/>
                </a:solidFill>
                <a:latin typeface="Arial"/>
              </a:rPr>
              <a:t>Σπυριδούλα Κούρτη</a:t>
            </a:r>
            <a:endParaRPr b="0" lang="el-GR"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223</TotalTime>
  <Application>LibreOffice/7.0.1.2$Windows_x86 LibreOffice_project/7cbcfc562f6eb6708b5ff7d7397325de9e764452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2023-11-16T19:38:50Z</dcterms:created>
  <dc:creator/>
  <dc:description>Those creative commons textures have been used:
http://www.flickr.com/photos/kellyloveswhales/3505365913/ by 'Kelly Loves Whales'
http://www.flickr.com/photos/digitalyardsale/4806075532/in/photostream/ by Nick Merritt
License: https://creativecommons.org/licenses/by-sa/3.0/</dc:description>
  <dc:language>el-GR</dc:language>
  <cp:lastModifiedBy/>
  <dcterms:modified xsi:type="dcterms:W3CDTF">2023-11-29T23:23:56Z</dcterms:modified>
  <cp:revision>19</cp:revision>
  <dc:subject/>
  <dc:title>Vintage</dc:title>
</cp:coreProperties>
</file>